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7" r:id="rId8"/>
    <p:sldId id="265" r:id="rId9"/>
    <p:sldId id="270" r:id="rId10"/>
    <p:sldId id="268" r:id="rId11"/>
    <p:sldId id="271" r:id="rId12"/>
    <p:sldId id="263" r:id="rId13"/>
    <p:sldId id="269" r:id="rId14"/>
    <p:sldId id="261" r:id="rId15"/>
    <p:sldId id="264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AAE01B-5A49-49CE-B9A6-DDF8D63479C2}" v="573" dt="2023-06-08T20:02:13.613"/>
    <p1510:client id="{51C73BAB-E4CD-48D7-B312-FD5601900510}" v="2017" dt="2023-06-07T16:32:53.177"/>
    <p1510:client id="{5469002E-9688-4C9A-A9A1-04D9FCBC14D3}" v="1242" dt="2023-06-05T09:47:48.2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07T15:28:13.0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07T13:06:14.63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gif>
</file>

<file path=ppt/media/image10.png>
</file>

<file path=ppt/media/image11.gif>
</file>

<file path=ppt/media/image12.png>
</file>

<file path=ppt/media/image13.png>
</file>

<file path=ppt/media/image14.jpeg>
</file>

<file path=ppt/media/image2.jpe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June 8,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14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June 8,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5109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smola.wordpress.com/2019/05/29/polvora-mojada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tackoverflow.com/questions/6056049/what-is-it-that-i-dont-understand-about-the-minimax-algorithm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christianperone.com/2015/08/convolutional-neural-networks-and-feature-extraction-with-python/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uzzling.stackexchange.com/questions/50154/smallest-number-of-moves-to-get-to-a-chess-position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Alpha%E2%80%93beta_pruning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C3FE92E-FF21-46DB-BE36-B3A5D4149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E9DFFEE-526A-4D56-A70C-EADE7289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1126" y="979714"/>
            <a:ext cx="5320206" cy="2807540"/>
          </a:xfrm>
        </p:spPr>
        <p:txBody>
          <a:bodyPr>
            <a:normAutofit/>
          </a:bodyPr>
          <a:lstStyle/>
          <a:p>
            <a:r>
              <a:rPr lang="en-US" dirty="0">
                <a:latin typeface="Bembo"/>
                <a:ea typeface="Batang"/>
              </a:rPr>
              <a:t>CHESS ENGINE</a:t>
            </a:r>
            <a:endParaRPr lang="en-US">
              <a:latin typeface="Bembo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1731" y="4112623"/>
            <a:ext cx="5078996" cy="15948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200" dirty="0">
                <a:latin typeface="Amasis MT Pro Medium"/>
                <a:ea typeface="Batang"/>
                <a:cs typeface="Angsana New"/>
              </a:rPr>
              <a:t>IN 40/2020, Nikola Pantić</a:t>
            </a:r>
          </a:p>
          <a:p>
            <a:r>
              <a:rPr lang="en-US" sz="1200" dirty="0">
                <a:latin typeface="Amasis MT Pro Medium"/>
                <a:ea typeface="Batang"/>
                <a:cs typeface="Angsana New"/>
              </a:rPr>
              <a:t>IN 52/2020, </a:t>
            </a:r>
            <a:r>
              <a:rPr lang="en-US" sz="1200" dirty="0" err="1">
                <a:latin typeface="Amasis MT Pro Medium"/>
                <a:ea typeface="Batang"/>
                <a:cs typeface="Angsana New"/>
              </a:rPr>
              <a:t>Đorđe</a:t>
            </a:r>
            <a:r>
              <a:rPr lang="en-US" sz="1200" dirty="0">
                <a:latin typeface="Amasis MT Pro Medium"/>
                <a:ea typeface="Batang"/>
                <a:cs typeface="Angsana New"/>
              </a:rPr>
              <a:t> Ivković</a:t>
            </a:r>
            <a:endParaRPr lang="en-US" sz="1200" dirty="0">
              <a:latin typeface="Amasis MT Pro Medium"/>
              <a:cs typeface="Angsana New"/>
            </a:endParaRPr>
          </a:p>
        </p:txBody>
      </p:sp>
      <p:pic>
        <p:nvPicPr>
          <p:cNvPr id="13" name="Picture 13" descr="A picture containing chessman&#10;&#10;Description automatically generated">
            <a:extLst>
              <a:ext uri="{FF2B5EF4-FFF2-40B4-BE49-F238E27FC236}">
                <a16:creationId xmlns:a16="http://schemas.microsoft.com/office/drawing/2014/main" id="{D2E9293B-0DDD-5FBB-17D4-3076801F82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431" r="37227" b="-1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3B63F-76D7-AD88-6183-16C92BB70B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71358" y="-2627935"/>
            <a:ext cx="8376514" cy="3120504"/>
          </a:xfrm>
        </p:spPr>
        <p:txBody>
          <a:bodyPr/>
          <a:lstStyle/>
          <a:p>
            <a:r>
              <a:rPr lang="en-US" dirty="0">
                <a:ea typeface="Batang"/>
              </a:rPr>
              <a:t>CHESS ENGINE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A7F92A-8775-51CA-0D22-7BE48E554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60" y="1992410"/>
            <a:ext cx="5090480" cy="3472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>
                <a:latin typeface="Georgia"/>
                <a:ea typeface="Batang"/>
              </a:rPr>
              <a:t>Minimax </a:t>
            </a:r>
            <a:r>
              <a:rPr lang="en-US" err="1">
                <a:latin typeface="Georgia"/>
                <a:ea typeface="Batang"/>
              </a:rPr>
              <a:t>Algoritam</a:t>
            </a:r>
            <a:endParaRPr lang="en-US">
              <a:latin typeface="Georgia"/>
              <a:ea typeface="Batang"/>
            </a:endParaRPr>
          </a:p>
          <a:p>
            <a:pPr algn="l"/>
            <a:endParaRPr lang="en-US" sz="1400" dirty="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dirty="0">
                <a:latin typeface="Georgia"/>
                <a:ea typeface="Batang"/>
              </a:rPr>
              <a:t>Sada </a:t>
            </a:r>
            <a:r>
              <a:rPr lang="en-US" sz="1400" dirty="0" err="1">
                <a:latin typeface="Georgia"/>
                <a:ea typeface="Batang"/>
              </a:rPr>
              <a:t>već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poseduje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željenu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brzinu</a:t>
            </a:r>
            <a:r>
              <a:rPr lang="en-US" sz="1400" dirty="0">
                <a:latin typeface="Georgia"/>
                <a:ea typeface="Batang"/>
              </a:rPr>
              <a:t>, </a:t>
            </a:r>
            <a:r>
              <a:rPr lang="en-US" sz="1400" dirty="0" err="1">
                <a:latin typeface="Georgia"/>
                <a:ea typeface="Batang"/>
              </a:rPr>
              <a:t>kao</a:t>
            </a:r>
            <a:r>
              <a:rPr lang="en-US" sz="1400" dirty="0">
                <a:latin typeface="Georgia"/>
                <a:ea typeface="Batang"/>
              </a:rPr>
              <a:t> </a:t>
            </a:r>
            <a:r>
              <a:rPr lang="en-US" sz="1400" dirty="0" err="1">
                <a:latin typeface="Georgia"/>
                <a:ea typeface="Batang"/>
              </a:rPr>
              <a:t>i</a:t>
            </a:r>
            <a:r>
              <a:rPr lang="en-US" sz="1400" dirty="0">
                <a:latin typeface="Georgia"/>
                <a:ea typeface="Batang"/>
              </a:rPr>
              <a:t> </a:t>
            </a:r>
            <a:r>
              <a:rPr lang="en-US" sz="1400" dirty="0" err="1">
                <a:latin typeface="Georgia"/>
                <a:ea typeface="Batang"/>
              </a:rPr>
              <a:t>inteligenciju</a:t>
            </a:r>
            <a:r>
              <a:rPr lang="en-US" sz="1400" dirty="0">
                <a:latin typeface="Georgia"/>
                <a:ea typeface="Batang"/>
              </a:rPr>
              <a:t>.</a:t>
            </a:r>
          </a:p>
          <a:p>
            <a:pPr marL="285750" indent="-285750" algn="l">
              <a:buChar char="•"/>
            </a:pPr>
            <a:r>
              <a:rPr lang="en-US" sz="1400" err="1">
                <a:latin typeface="Georgia"/>
                <a:ea typeface="Batang"/>
              </a:rPr>
              <a:t>Dodavanjem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evaluacionih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funkcija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nam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sada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već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daje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nekog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protivnika</a:t>
            </a:r>
            <a:r>
              <a:rPr lang="en-US" sz="1400" dirty="0">
                <a:latin typeface="Georgia"/>
                <a:ea typeface="Batang"/>
              </a:rPr>
              <a:t>.</a:t>
            </a:r>
          </a:p>
          <a:p>
            <a:pPr marL="285750" indent="-285750" algn="l">
              <a:buChar char="•"/>
            </a:pPr>
            <a:r>
              <a:rPr lang="en-US" sz="1400" err="1">
                <a:latin typeface="Georgia"/>
                <a:ea typeface="Batang"/>
              </a:rPr>
              <a:t>Prepoznaje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šta</a:t>
            </a:r>
            <a:r>
              <a:rPr lang="en-US" sz="1400" dirty="0">
                <a:latin typeface="Georgia"/>
                <a:ea typeface="Batang"/>
              </a:rPr>
              <a:t> mu je </a:t>
            </a:r>
            <a:r>
              <a:rPr lang="en-US" sz="1400" err="1">
                <a:latin typeface="Georgia"/>
                <a:ea typeface="Batang"/>
              </a:rPr>
              <a:t>protivnik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šta</a:t>
            </a:r>
            <a:r>
              <a:rPr lang="en-US" sz="1400" dirty="0">
                <a:latin typeface="Georgia"/>
                <a:ea typeface="Batang"/>
              </a:rPr>
              <a:t> mu </a:t>
            </a:r>
            <a:r>
              <a:rPr lang="en-US" sz="1400" err="1">
                <a:latin typeface="Georgia"/>
                <a:ea typeface="Batang"/>
              </a:rPr>
              <a:t>može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pretiti</a:t>
            </a:r>
            <a:r>
              <a:rPr lang="en-US" sz="1400" dirty="0">
                <a:latin typeface="Georgia"/>
                <a:ea typeface="Batang"/>
              </a:rPr>
              <a:t> u </a:t>
            </a:r>
            <a:r>
              <a:rPr lang="en-US" sz="1400" err="1">
                <a:latin typeface="Georgia"/>
                <a:ea typeface="Batang"/>
              </a:rPr>
              <a:t>trenutnom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potezu</a:t>
            </a:r>
            <a:r>
              <a:rPr lang="en-US" sz="1400" dirty="0">
                <a:latin typeface="Georgia"/>
                <a:ea typeface="Batang"/>
              </a:rPr>
              <a:t>.</a:t>
            </a:r>
          </a:p>
          <a:p>
            <a:pPr marL="285750" indent="-285750" algn="l">
              <a:buChar char="•"/>
            </a:pPr>
            <a:r>
              <a:rPr lang="en-US" sz="1400" err="1">
                <a:latin typeface="Georgia"/>
                <a:ea typeface="Batang"/>
              </a:rPr>
              <a:t>Vrednuje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pozicioniranje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oko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centralnih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polja</a:t>
            </a:r>
            <a:r>
              <a:rPr lang="en-US" sz="1400" dirty="0">
                <a:latin typeface="Georgia"/>
                <a:ea typeface="Batang"/>
              </a:rPr>
              <a:t>.</a:t>
            </a:r>
          </a:p>
          <a:p>
            <a:pPr marL="285750" indent="-285750" algn="l">
              <a:buChar char="•"/>
            </a:pPr>
            <a:r>
              <a:rPr lang="en-US" sz="1400" dirty="0" err="1">
                <a:latin typeface="Georgia"/>
                <a:ea typeface="Batang"/>
              </a:rPr>
              <a:t>Prioritizuje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dobijanje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što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više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poena</a:t>
            </a:r>
            <a:r>
              <a:rPr lang="en-US" sz="1400" dirty="0">
                <a:latin typeface="Georgia"/>
                <a:ea typeface="Batang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501BD-13C2-C88C-FFE7-66041CDA64D5}"/>
              </a:ext>
            </a:extLst>
          </p:cNvPr>
          <p:cNvSpPr txBox="1"/>
          <p:nvPr/>
        </p:nvSpPr>
        <p:spPr>
          <a:xfrm>
            <a:off x="6964101" y="5951315"/>
            <a:ext cx="295154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(GIF je </a:t>
            </a:r>
            <a:r>
              <a:rPr lang="en-US" dirty="0" err="1"/>
              <a:t>postavljen</a:t>
            </a:r>
            <a:r>
              <a:rPr lang="en-US" dirty="0"/>
              <a:t> u x3 </a:t>
            </a:r>
            <a:r>
              <a:rPr lang="en-US" dirty="0" err="1"/>
              <a:t>brzini</a:t>
            </a:r>
            <a:r>
              <a:rPr lang="en-US" dirty="0"/>
              <a:t>)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2BD2D5B-CF23-5470-C6B0-CBF3B0BC6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9680" y="1515614"/>
            <a:ext cx="4103225" cy="402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309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64EBB-8EE2-1173-7E17-A3DF096284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71358" y="-2618290"/>
            <a:ext cx="8376514" cy="3120504"/>
          </a:xfrm>
        </p:spPr>
        <p:txBody>
          <a:bodyPr/>
          <a:lstStyle/>
          <a:p>
            <a:r>
              <a:rPr lang="en-US" dirty="0">
                <a:ea typeface="Batang"/>
              </a:rPr>
              <a:t>CHESS ENGINE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BBA6C8-9DC2-7146-FF8E-6937224364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469" y="1490841"/>
            <a:ext cx="4772177" cy="29131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>
                <a:latin typeface="Georgia"/>
                <a:ea typeface="Batang"/>
              </a:rPr>
              <a:t>Minimax </a:t>
            </a:r>
            <a:r>
              <a:rPr lang="en-US" dirty="0" err="1">
                <a:latin typeface="Georgia"/>
                <a:ea typeface="Batang"/>
              </a:rPr>
              <a:t>Algoritam</a:t>
            </a:r>
            <a:endParaRPr lang="en-US" dirty="0" err="1">
              <a:latin typeface="Georgia"/>
            </a:endParaRPr>
          </a:p>
          <a:p>
            <a:pPr algn="l"/>
            <a:endParaRPr lang="en-US" dirty="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err="1">
                <a:latin typeface="Georgia"/>
                <a:ea typeface="Batang"/>
              </a:rPr>
              <a:t>Dodali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smo</a:t>
            </a:r>
            <a:r>
              <a:rPr lang="en-US" sz="1400" dirty="0">
                <a:latin typeface="Georgia"/>
                <a:ea typeface="Batang"/>
              </a:rPr>
              <a:t> u </a:t>
            </a:r>
            <a:r>
              <a:rPr lang="en-US" sz="1400" err="1">
                <a:latin typeface="Georgia"/>
                <a:ea typeface="Batang"/>
              </a:rPr>
              <a:t>algoritam</a:t>
            </a:r>
            <a:r>
              <a:rPr lang="en-US" sz="1400" dirty="0">
                <a:latin typeface="Georgia"/>
                <a:ea typeface="Batang"/>
              </a:rPr>
              <a:t> </a:t>
            </a:r>
            <a:r>
              <a:rPr lang="en-US" sz="1400" err="1">
                <a:latin typeface="Georgia"/>
                <a:ea typeface="Batang"/>
              </a:rPr>
              <a:t>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način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kako</a:t>
            </a:r>
            <a:r>
              <a:rPr lang="en-US" sz="1400" dirty="0">
                <a:latin typeface="Georgia"/>
                <a:ea typeface="Batang"/>
              </a:rPr>
              <a:t> da </a:t>
            </a:r>
            <a:r>
              <a:rPr lang="en-US" sz="1400" err="1">
                <a:latin typeface="Georgia"/>
                <a:ea typeface="Batang"/>
              </a:rPr>
              <a:t>odredimo</a:t>
            </a:r>
            <a:r>
              <a:rPr lang="en-US" sz="1400" dirty="0">
                <a:latin typeface="Georgia"/>
                <a:ea typeface="Batang"/>
              </a:rPr>
              <a:t> da li je u </a:t>
            </a:r>
            <a:r>
              <a:rPr lang="en-US" sz="1400" err="1">
                <a:latin typeface="Georgia"/>
                <a:ea typeface="Batang"/>
              </a:rPr>
              <a:t>datom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trenutku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izračunat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najbolji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potez</a:t>
            </a:r>
            <a:r>
              <a:rPr lang="en-US" sz="1400">
                <a:latin typeface="Georgia"/>
                <a:ea typeface="Batang"/>
              </a:rPr>
              <a:t>.</a:t>
            </a:r>
            <a:endParaRPr lang="en-US" sz="1400" dirty="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err="1">
                <a:latin typeface="Georgia"/>
                <a:ea typeface="Batang"/>
              </a:rPr>
              <a:t>Izvršeno</a:t>
            </a:r>
            <a:r>
              <a:rPr lang="en-US" sz="1400" dirty="0">
                <a:latin typeface="Georgia"/>
                <a:ea typeface="Batang"/>
              </a:rPr>
              <a:t> je </a:t>
            </a:r>
            <a:r>
              <a:rPr lang="en-US" sz="1400" err="1">
                <a:latin typeface="Georgia"/>
                <a:ea typeface="Batang"/>
              </a:rPr>
              <a:t>pomoću</a:t>
            </a:r>
            <a:r>
              <a:rPr lang="en-US" sz="1400" dirty="0">
                <a:latin typeface="Georgia"/>
                <a:ea typeface="Batang"/>
              </a:rPr>
              <a:t> Stockfish Engine-a koji je </a:t>
            </a:r>
            <a:r>
              <a:rPr lang="en-US" sz="1400" err="1">
                <a:latin typeface="Georgia"/>
                <a:ea typeface="Batang"/>
              </a:rPr>
              <a:t>trenutno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najbolji</a:t>
            </a:r>
            <a:r>
              <a:rPr lang="en-US" sz="1400" dirty="0">
                <a:latin typeface="Georgia"/>
                <a:ea typeface="Batang"/>
              </a:rPr>
              <a:t> Chess Engine </a:t>
            </a:r>
            <a:r>
              <a:rPr lang="en-US" sz="1400" err="1">
                <a:latin typeface="Georgia"/>
                <a:ea typeface="Batang"/>
              </a:rPr>
              <a:t>na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svetu</a:t>
            </a:r>
            <a:r>
              <a:rPr lang="en-US" sz="1400">
                <a:latin typeface="Georgia"/>
                <a:ea typeface="Batang"/>
              </a:rPr>
              <a:t>.</a:t>
            </a:r>
          </a:p>
          <a:p>
            <a:pPr algn="l"/>
            <a:endParaRPr lang="en-US" sz="1400" dirty="0">
              <a:latin typeface="Georgia"/>
            </a:endParaRP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46754C83-D2BD-6201-40FD-EC9159E3F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931" y="1569081"/>
            <a:ext cx="4575858" cy="372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44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AB0BC72-1C3A-421F-AB0A-D480DA93F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228763" cy="6858000"/>
          </a:xfrm>
          <a:custGeom>
            <a:avLst/>
            <a:gdLst>
              <a:gd name="connsiteX0" fmla="*/ 0 w 7228763"/>
              <a:gd name="connsiteY0" fmla="*/ 0 h 6858000"/>
              <a:gd name="connsiteX1" fmla="*/ 501961 w 7228763"/>
              <a:gd name="connsiteY1" fmla="*/ 0 h 6858000"/>
              <a:gd name="connsiteX2" fmla="*/ 723901 w 7228763"/>
              <a:gd name="connsiteY2" fmla="*/ 0 h 6858000"/>
              <a:gd name="connsiteX3" fmla="*/ 7228583 w 7228763"/>
              <a:gd name="connsiteY3" fmla="*/ 0 h 6858000"/>
              <a:gd name="connsiteX4" fmla="*/ 7228763 w 7228763"/>
              <a:gd name="connsiteY4" fmla="*/ 1 h 6858000"/>
              <a:gd name="connsiteX5" fmla="*/ 7221350 w 7228763"/>
              <a:gd name="connsiteY5" fmla="*/ 30700 h 6858000"/>
              <a:gd name="connsiteX6" fmla="*/ 7199900 w 7228763"/>
              <a:gd name="connsiteY6" fmla="*/ 310025 h 6858000"/>
              <a:gd name="connsiteX7" fmla="*/ 7214938 w 7228763"/>
              <a:gd name="connsiteY7" fmla="*/ 443960 h 6858000"/>
              <a:gd name="connsiteX8" fmla="*/ 7174238 w 7228763"/>
              <a:gd name="connsiteY8" fmla="*/ 642659 h 6858000"/>
              <a:gd name="connsiteX9" fmla="*/ 7166213 w 7228763"/>
              <a:gd name="connsiteY9" fmla="*/ 673307 h 6858000"/>
              <a:gd name="connsiteX10" fmla="*/ 7128963 w 7228763"/>
              <a:gd name="connsiteY10" fmla="*/ 839641 h 6858000"/>
              <a:gd name="connsiteX11" fmla="*/ 7066183 w 7228763"/>
              <a:gd name="connsiteY11" fmla="*/ 958357 h 6858000"/>
              <a:gd name="connsiteX12" fmla="*/ 7070620 w 7228763"/>
              <a:gd name="connsiteY12" fmla="*/ 963398 h 6858000"/>
              <a:gd name="connsiteX13" fmla="*/ 7022851 w 7228763"/>
              <a:gd name="connsiteY13" fmla="*/ 1117169 h 6858000"/>
              <a:gd name="connsiteX14" fmla="*/ 7019920 w 7228763"/>
              <a:gd name="connsiteY14" fmla="*/ 1144352 h 6858000"/>
              <a:gd name="connsiteX15" fmla="*/ 7021476 w 7228763"/>
              <a:gd name="connsiteY15" fmla="*/ 1164484 h 6858000"/>
              <a:gd name="connsiteX16" fmla="*/ 7005576 w 7228763"/>
              <a:gd name="connsiteY16" fmla="*/ 1213829 h 6858000"/>
              <a:gd name="connsiteX17" fmla="*/ 6970919 w 7228763"/>
              <a:gd name="connsiteY17" fmla="*/ 1294823 h 6858000"/>
              <a:gd name="connsiteX18" fmla="*/ 6965413 w 7228763"/>
              <a:gd name="connsiteY18" fmla="*/ 1312193 h 6858000"/>
              <a:gd name="connsiteX19" fmla="*/ 6968106 w 7228763"/>
              <a:gd name="connsiteY19" fmla="*/ 1327626 h 6858000"/>
              <a:gd name="connsiteX20" fmla="*/ 6975202 w 7228763"/>
              <a:gd name="connsiteY20" fmla="*/ 1331644 h 6858000"/>
              <a:gd name="connsiteX21" fmla="*/ 6973366 w 7228763"/>
              <a:gd name="connsiteY21" fmla="*/ 1341276 h 6858000"/>
              <a:gd name="connsiteX22" fmla="*/ 6974428 w 7228763"/>
              <a:gd name="connsiteY22" fmla="*/ 1343945 h 6858000"/>
              <a:gd name="connsiteX23" fmla="*/ 6978971 w 7228763"/>
              <a:gd name="connsiteY23" fmla="*/ 1359134 h 6858000"/>
              <a:gd name="connsiteX24" fmla="*/ 6946335 w 7228763"/>
              <a:gd name="connsiteY24" fmla="*/ 1427803 h 6858000"/>
              <a:gd name="connsiteX25" fmla="*/ 6907208 w 7228763"/>
              <a:gd name="connsiteY25" fmla="*/ 1540278 h 6858000"/>
              <a:gd name="connsiteX26" fmla="*/ 6901698 w 7228763"/>
              <a:gd name="connsiteY26" fmla="*/ 1547262 h 6858000"/>
              <a:gd name="connsiteX27" fmla="*/ 6902877 w 7228763"/>
              <a:gd name="connsiteY27" fmla="*/ 1577056 h 6858000"/>
              <a:gd name="connsiteX28" fmla="*/ 6904067 w 7228763"/>
              <a:gd name="connsiteY28" fmla="*/ 1595898 h 6858000"/>
              <a:gd name="connsiteX29" fmla="*/ 6891817 w 7228763"/>
              <a:gd name="connsiteY29" fmla="*/ 1703726 h 6858000"/>
              <a:gd name="connsiteX30" fmla="*/ 6898520 w 7228763"/>
              <a:gd name="connsiteY30" fmla="*/ 1809535 h 6858000"/>
              <a:gd name="connsiteX31" fmla="*/ 6897783 w 7228763"/>
              <a:gd name="connsiteY31" fmla="*/ 2018310 h 6858000"/>
              <a:gd name="connsiteX32" fmla="*/ 6887647 w 7228763"/>
              <a:gd name="connsiteY32" fmla="*/ 2071355 h 6858000"/>
              <a:gd name="connsiteX33" fmla="*/ 6888952 w 7228763"/>
              <a:gd name="connsiteY33" fmla="*/ 2141166 h 6858000"/>
              <a:gd name="connsiteX34" fmla="*/ 6887101 w 7228763"/>
              <a:gd name="connsiteY34" fmla="*/ 2154548 h 6858000"/>
              <a:gd name="connsiteX35" fmla="*/ 6880519 w 7228763"/>
              <a:gd name="connsiteY35" fmla="*/ 2158153 h 6858000"/>
              <a:gd name="connsiteX36" fmla="*/ 6873389 w 7228763"/>
              <a:gd name="connsiteY36" fmla="*/ 2178174 h 6858000"/>
              <a:gd name="connsiteX37" fmla="*/ 6871679 w 7228763"/>
              <a:gd name="connsiteY37" fmla="*/ 2202858 h 6858000"/>
              <a:gd name="connsiteX38" fmla="*/ 6870321 w 7228763"/>
              <a:gd name="connsiteY38" fmla="*/ 2320214 h 6858000"/>
              <a:gd name="connsiteX39" fmla="*/ 6857787 w 7228763"/>
              <a:gd name="connsiteY39" fmla="*/ 2417011 h 6858000"/>
              <a:gd name="connsiteX40" fmla="*/ 6850905 w 7228763"/>
              <a:gd name="connsiteY40" fmla="*/ 2454207 h 6858000"/>
              <a:gd name="connsiteX41" fmla="*/ 6848900 w 7228763"/>
              <a:gd name="connsiteY41" fmla="*/ 2487203 h 6858000"/>
              <a:gd name="connsiteX42" fmla="*/ 6837487 w 7228763"/>
              <a:gd name="connsiteY42" fmla="*/ 2512282 h 6858000"/>
              <a:gd name="connsiteX43" fmla="*/ 6838494 w 7228763"/>
              <a:gd name="connsiteY43" fmla="*/ 2514318 h 6858000"/>
              <a:gd name="connsiteX44" fmla="*/ 6863982 w 7228763"/>
              <a:gd name="connsiteY44" fmla="*/ 2574334 h 6858000"/>
              <a:gd name="connsiteX45" fmla="*/ 6862893 w 7228763"/>
              <a:gd name="connsiteY45" fmla="*/ 2579877 h 6858000"/>
              <a:gd name="connsiteX46" fmla="*/ 6863047 w 7228763"/>
              <a:gd name="connsiteY46" fmla="*/ 2608928 h 6858000"/>
              <a:gd name="connsiteX47" fmla="*/ 6862462 w 7228763"/>
              <a:gd name="connsiteY47" fmla="*/ 2613111 h 6858000"/>
              <a:gd name="connsiteX48" fmla="*/ 6854084 w 7228763"/>
              <a:gd name="connsiteY48" fmla="*/ 2621996 h 6858000"/>
              <a:gd name="connsiteX49" fmla="*/ 6856559 w 7228763"/>
              <a:gd name="connsiteY49" fmla="*/ 2634265 h 6858000"/>
              <a:gd name="connsiteX50" fmla="*/ 6847985 w 7228763"/>
              <a:gd name="connsiteY50" fmla="*/ 2647237 h 6858000"/>
              <a:gd name="connsiteX51" fmla="*/ 6854115 w 7228763"/>
              <a:gd name="connsiteY51" fmla="*/ 2650786 h 6858000"/>
              <a:gd name="connsiteX52" fmla="*/ 6859942 w 7228763"/>
              <a:gd name="connsiteY52" fmla="*/ 2661993 h 6858000"/>
              <a:gd name="connsiteX53" fmla="*/ 6851884 w 7228763"/>
              <a:gd name="connsiteY53" fmla="*/ 2670949 h 6858000"/>
              <a:gd name="connsiteX54" fmla="*/ 6846115 w 7228763"/>
              <a:gd name="connsiteY54" fmla="*/ 2690255 h 6858000"/>
              <a:gd name="connsiteX55" fmla="*/ 6846964 w 7228763"/>
              <a:gd name="connsiteY55" fmla="*/ 2695683 h 6858000"/>
              <a:gd name="connsiteX56" fmla="*/ 6836011 w 7228763"/>
              <a:gd name="connsiteY56" fmla="*/ 2713964 h 6858000"/>
              <a:gd name="connsiteX57" fmla="*/ 6830478 w 7228763"/>
              <a:gd name="connsiteY57" fmla="*/ 2730175 h 6858000"/>
              <a:gd name="connsiteX58" fmla="*/ 6841091 w 7228763"/>
              <a:gd name="connsiteY58" fmla="*/ 2763497 h 6858000"/>
              <a:gd name="connsiteX59" fmla="*/ 6803520 w 7228763"/>
              <a:gd name="connsiteY59" fmla="*/ 3051539 h 6858000"/>
              <a:gd name="connsiteX60" fmla="*/ 6733280 w 7228763"/>
              <a:gd name="connsiteY60" fmla="*/ 3335396 h 6858000"/>
              <a:gd name="connsiteX61" fmla="*/ 6735884 w 7228763"/>
              <a:gd name="connsiteY61" fmla="*/ 3456509 h 6858000"/>
              <a:gd name="connsiteX62" fmla="*/ 6715764 w 7228763"/>
              <a:gd name="connsiteY62" fmla="*/ 3531827 h 6858000"/>
              <a:gd name="connsiteX63" fmla="*/ 6730329 w 7228763"/>
              <a:gd name="connsiteY63" fmla="*/ 3570877 h 6858000"/>
              <a:gd name="connsiteX64" fmla="*/ 6727426 w 7228763"/>
              <a:gd name="connsiteY64" fmla="*/ 3583849 h 6858000"/>
              <a:gd name="connsiteX65" fmla="*/ 6718706 w 7228763"/>
              <a:gd name="connsiteY65" fmla="*/ 3592763 h 6858000"/>
              <a:gd name="connsiteX66" fmla="*/ 6693350 w 7228763"/>
              <a:gd name="connsiteY66" fmla="*/ 3653485 h 6858000"/>
              <a:gd name="connsiteX67" fmla="*/ 6685983 w 7228763"/>
              <a:gd name="connsiteY67" fmla="*/ 3670528 h 6858000"/>
              <a:gd name="connsiteX68" fmla="*/ 6687033 w 7228763"/>
              <a:gd name="connsiteY68" fmla="*/ 3685990 h 6858000"/>
              <a:gd name="connsiteX69" fmla="*/ 6693711 w 7228763"/>
              <a:gd name="connsiteY69" fmla="*/ 3690283 h 6858000"/>
              <a:gd name="connsiteX70" fmla="*/ 6690843 w 7228763"/>
              <a:gd name="connsiteY70" fmla="*/ 3699787 h 6858000"/>
              <a:gd name="connsiteX71" fmla="*/ 6691624 w 7228763"/>
              <a:gd name="connsiteY71" fmla="*/ 3702486 h 6858000"/>
              <a:gd name="connsiteX72" fmla="*/ 6694549 w 7228763"/>
              <a:gd name="connsiteY72" fmla="*/ 3717784 h 6858000"/>
              <a:gd name="connsiteX73" fmla="*/ 6662489 w 7228763"/>
              <a:gd name="connsiteY73" fmla="*/ 3746229 h 6858000"/>
              <a:gd name="connsiteX74" fmla="*/ 6575429 w 7228763"/>
              <a:gd name="connsiteY74" fmla="*/ 3924910 h 6858000"/>
              <a:gd name="connsiteX75" fmla="*/ 6538994 w 7228763"/>
              <a:gd name="connsiteY75" fmla="*/ 3989353 h 6858000"/>
              <a:gd name="connsiteX76" fmla="*/ 6535698 w 7228763"/>
              <a:gd name="connsiteY76" fmla="*/ 4033899 h 6858000"/>
              <a:gd name="connsiteX77" fmla="*/ 6527053 w 7228763"/>
              <a:gd name="connsiteY77" fmla="*/ 4142250 h 6858000"/>
              <a:gd name="connsiteX78" fmla="*/ 6501843 w 7228763"/>
              <a:gd name="connsiteY78" fmla="*/ 4329442 h 6858000"/>
              <a:gd name="connsiteX79" fmla="*/ 6489841 w 7228763"/>
              <a:gd name="connsiteY79" fmla="*/ 4456184 h 6858000"/>
              <a:gd name="connsiteX80" fmla="*/ 6482918 w 7228763"/>
              <a:gd name="connsiteY80" fmla="*/ 4468478 h 6858000"/>
              <a:gd name="connsiteX81" fmla="*/ 6484019 w 7228763"/>
              <a:gd name="connsiteY81" fmla="*/ 4469862 h 6858000"/>
              <a:gd name="connsiteX82" fmla="*/ 6481759 w 7228763"/>
              <a:gd name="connsiteY82" fmla="*/ 4483797 h 6858000"/>
              <a:gd name="connsiteX83" fmla="*/ 6477370 w 7228763"/>
              <a:gd name="connsiteY83" fmla="*/ 4487091 h 6858000"/>
              <a:gd name="connsiteX84" fmla="*/ 6474598 w 7228763"/>
              <a:gd name="connsiteY84" fmla="*/ 4496728 h 6858000"/>
              <a:gd name="connsiteX85" fmla="*/ 6465848 w 7228763"/>
              <a:gd name="connsiteY85" fmla="*/ 4515918 h 6858000"/>
              <a:gd name="connsiteX86" fmla="*/ 6467296 w 7228763"/>
              <a:gd name="connsiteY86" fmla="*/ 4519316 h 6858000"/>
              <a:gd name="connsiteX87" fmla="*/ 6458903 w 7228763"/>
              <a:gd name="connsiteY87" fmla="*/ 4547957 h 6858000"/>
              <a:gd name="connsiteX88" fmla="*/ 6460248 w 7228763"/>
              <a:gd name="connsiteY88" fmla="*/ 4548262 h 6858000"/>
              <a:gd name="connsiteX89" fmla="*/ 6464276 w 7228763"/>
              <a:gd name="connsiteY89" fmla="*/ 4555939 h 6858000"/>
              <a:gd name="connsiteX90" fmla="*/ 6468635 w 7228763"/>
              <a:gd name="connsiteY90" fmla="*/ 4570815 h 6858000"/>
              <a:gd name="connsiteX91" fmla="*/ 6488206 w 7228763"/>
              <a:gd name="connsiteY91" fmla="*/ 4633846 h 6858000"/>
              <a:gd name="connsiteX92" fmla="*/ 6487272 w 7228763"/>
              <a:gd name="connsiteY92" fmla="*/ 4639816 h 6858000"/>
              <a:gd name="connsiteX93" fmla="*/ 6487581 w 7228763"/>
              <a:gd name="connsiteY93" fmla="*/ 4639923 h 6858000"/>
              <a:gd name="connsiteX94" fmla="*/ 6487249 w 7228763"/>
              <a:gd name="connsiteY94" fmla="*/ 4646192 h 6858000"/>
              <a:gd name="connsiteX95" fmla="*/ 6485570 w 7228763"/>
              <a:gd name="connsiteY95" fmla="*/ 4650706 h 6858000"/>
              <a:gd name="connsiteX96" fmla="*/ 6483759 w 7228763"/>
              <a:gd name="connsiteY96" fmla="*/ 4662290 h 6858000"/>
              <a:gd name="connsiteX97" fmla="*/ 6485315 w 7228763"/>
              <a:gd name="connsiteY97" fmla="*/ 4666180 h 6858000"/>
              <a:gd name="connsiteX98" fmla="*/ 6489077 w 7228763"/>
              <a:gd name="connsiteY98" fmla="*/ 4667585 h 6858000"/>
              <a:gd name="connsiteX99" fmla="*/ 6488467 w 7228763"/>
              <a:gd name="connsiteY99" fmla="*/ 4668660 h 6858000"/>
              <a:gd name="connsiteX100" fmla="*/ 6496179 w 7228763"/>
              <a:gd name="connsiteY100" fmla="*/ 4689807 h 6858000"/>
              <a:gd name="connsiteX101" fmla="*/ 6500957 w 7228763"/>
              <a:gd name="connsiteY101" fmla="*/ 4737890 h 6858000"/>
              <a:gd name="connsiteX102" fmla="*/ 6498641 w 7228763"/>
              <a:gd name="connsiteY102" fmla="*/ 4765657 h 6858000"/>
              <a:gd name="connsiteX103" fmla="*/ 6497829 w 7228763"/>
              <a:gd name="connsiteY103" fmla="*/ 4841463 h 6858000"/>
              <a:gd name="connsiteX104" fmla="*/ 6521578 w 7228763"/>
              <a:gd name="connsiteY104" fmla="*/ 4969863 h 6858000"/>
              <a:gd name="connsiteX105" fmla="*/ 6518695 w 7228763"/>
              <a:gd name="connsiteY105" fmla="*/ 4974028 h 6858000"/>
              <a:gd name="connsiteX106" fmla="*/ 6516513 w 7228763"/>
              <a:gd name="connsiteY106" fmla="*/ 4980318 h 6858000"/>
              <a:gd name="connsiteX107" fmla="*/ 6516763 w 7228763"/>
              <a:gd name="connsiteY107" fmla="*/ 4980501 h 6858000"/>
              <a:gd name="connsiteX108" fmla="*/ 6514121 w 7228763"/>
              <a:gd name="connsiteY108" fmla="*/ 4986338 h 6858000"/>
              <a:gd name="connsiteX109" fmla="*/ 6511173 w 7228763"/>
              <a:gd name="connsiteY109" fmla="*/ 4991296 h 6858000"/>
              <a:gd name="connsiteX110" fmla="*/ 6546537 w 7228763"/>
              <a:gd name="connsiteY110" fmla="*/ 5076895 h 6858000"/>
              <a:gd name="connsiteX111" fmla="*/ 6544581 w 7228763"/>
              <a:gd name="connsiteY111" fmla="*/ 5081568 h 6858000"/>
              <a:gd name="connsiteX112" fmla="*/ 6543750 w 7228763"/>
              <a:gd name="connsiteY112" fmla="*/ 5088173 h 6858000"/>
              <a:gd name="connsiteX113" fmla="*/ 6544034 w 7228763"/>
              <a:gd name="connsiteY113" fmla="*/ 5088300 h 6858000"/>
              <a:gd name="connsiteX114" fmla="*/ 6542660 w 7228763"/>
              <a:gd name="connsiteY114" fmla="*/ 5094558 h 6858000"/>
              <a:gd name="connsiteX115" fmla="*/ 6532096 w 7228763"/>
              <a:gd name="connsiteY115" fmla="*/ 5125620 h 6858000"/>
              <a:gd name="connsiteX116" fmla="*/ 6533049 w 7228763"/>
              <a:gd name="connsiteY116" fmla="*/ 5268004 h 6858000"/>
              <a:gd name="connsiteX117" fmla="*/ 6533970 w 7228763"/>
              <a:gd name="connsiteY117" fmla="*/ 5269530 h 6858000"/>
              <a:gd name="connsiteX118" fmla="*/ 6502603 w 7228763"/>
              <a:gd name="connsiteY118" fmla="*/ 5390941 h 6858000"/>
              <a:gd name="connsiteX119" fmla="*/ 6477660 w 7228763"/>
              <a:gd name="connsiteY119" fmla="*/ 5539927 h 6858000"/>
              <a:gd name="connsiteX120" fmla="*/ 6456458 w 7228763"/>
              <a:gd name="connsiteY120" fmla="*/ 5791594 h 6858000"/>
              <a:gd name="connsiteX121" fmla="*/ 6434556 w 7228763"/>
              <a:gd name="connsiteY121" fmla="*/ 5855206 h 6858000"/>
              <a:gd name="connsiteX122" fmla="*/ 6418454 w 7228763"/>
              <a:gd name="connsiteY122" fmla="*/ 5873582 h 6858000"/>
              <a:gd name="connsiteX123" fmla="*/ 6419875 w 7228763"/>
              <a:gd name="connsiteY123" fmla="*/ 5876037 h 6858000"/>
              <a:gd name="connsiteX124" fmla="*/ 6419775 w 7228763"/>
              <a:gd name="connsiteY124" fmla="*/ 5886534 h 6858000"/>
              <a:gd name="connsiteX125" fmla="*/ 6426971 w 7228763"/>
              <a:gd name="connsiteY125" fmla="*/ 5888644 h 6858000"/>
              <a:gd name="connsiteX126" fmla="*/ 6431999 w 7228763"/>
              <a:gd name="connsiteY126" fmla="*/ 5903832 h 6858000"/>
              <a:gd name="connsiteX127" fmla="*/ 6429798 w 7228763"/>
              <a:gd name="connsiteY127" fmla="*/ 5923391 h 6858000"/>
              <a:gd name="connsiteX128" fmla="*/ 6434072 w 7228763"/>
              <a:gd name="connsiteY128" fmla="*/ 6013205 h 6858000"/>
              <a:gd name="connsiteX129" fmla="*/ 6439333 w 7228763"/>
              <a:gd name="connsiteY129" fmla="*/ 6074018 h 6858000"/>
              <a:gd name="connsiteX130" fmla="*/ 6463083 w 7228763"/>
              <a:gd name="connsiteY130" fmla="*/ 6130837 h 6858000"/>
              <a:gd name="connsiteX131" fmla="*/ 6457360 w 7228763"/>
              <a:gd name="connsiteY131" fmla="*/ 6152982 h 6858000"/>
              <a:gd name="connsiteX132" fmla="*/ 6495529 w 7228763"/>
              <a:gd name="connsiteY132" fmla="*/ 6221100 h 6858000"/>
              <a:gd name="connsiteX133" fmla="*/ 6514948 w 7228763"/>
              <a:gd name="connsiteY133" fmla="*/ 6287550 h 6858000"/>
              <a:gd name="connsiteX134" fmla="*/ 6545124 w 7228763"/>
              <a:gd name="connsiteY134" fmla="*/ 6401595 h 6858000"/>
              <a:gd name="connsiteX135" fmla="*/ 6525833 w 7228763"/>
              <a:gd name="connsiteY135" fmla="*/ 6487110 h 6858000"/>
              <a:gd name="connsiteX136" fmla="*/ 6554825 w 7228763"/>
              <a:gd name="connsiteY136" fmla="*/ 6588589 h 6858000"/>
              <a:gd name="connsiteX137" fmla="*/ 6601569 w 7228763"/>
              <a:gd name="connsiteY137" fmla="*/ 6769963 h 6858000"/>
              <a:gd name="connsiteX138" fmla="*/ 6620945 w 7228763"/>
              <a:gd name="connsiteY138" fmla="*/ 6835814 h 6858000"/>
              <a:gd name="connsiteX139" fmla="*/ 6625906 w 7228763"/>
              <a:gd name="connsiteY139" fmla="*/ 6858000 h 6858000"/>
              <a:gd name="connsiteX140" fmla="*/ 723901 w 7228763"/>
              <a:gd name="connsiteY140" fmla="*/ 6858000 h 6858000"/>
              <a:gd name="connsiteX141" fmla="*/ 501961 w 7228763"/>
              <a:gd name="connsiteY141" fmla="*/ 6858000 h 6858000"/>
              <a:gd name="connsiteX142" fmla="*/ 0 w 7228763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7228763" h="6858000">
                <a:moveTo>
                  <a:pt x="0" y="0"/>
                </a:moveTo>
                <a:lnTo>
                  <a:pt x="501961" y="0"/>
                </a:lnTo>
                <a:lnTo>
                  <a:pt x="723901" y="0"/>
                </a:lnTo>
                <a:lnTo>
                  <a:pt x="7228583" y="0"/>
                </a:lnTo>
                <a:lnTo>
                  <a:pt x="7228763" y="1"/>
                </a:lnTo>
                <a:lnTo>
                  <a:pt x="7221350" y="30700"/>
                </a:lnTo>
                <a:cubicBezTo>
                  <a:pt x="7216059" y="84364"/>
                  <a:pt x="7200969" y="241149"/>
                  <a:pt x="7199900" y="310025"/>
                </a:cubicBezTo>
                <a:cubicBezTo>
                  <a:pt x="7203643" y="367544"/>
                  <a:pt x="7214102" y="408251"/>
                  <a:pt x="7214938" y="443960"/>
                </a:cubicBezTo>
                <a:cubicBezTo>
                  <a:pt x="7210660" y="499397"/>
                  <a:pt x="7182360" y="604434"/>
                  <a:pt x="7174238" y="642659"/>
                </a:cubicBezTo>
                <a:cubicBezTo>
                  <a:pt x="7182965" y="657287"/>
                  <a:pt x="7155519" y="658191"/>
                  <a:pt x="7166213" y="673307"/>
                </a:cubicBezTo>
                <a:cubicBezTo>
                  <a:pt x="7166618" y="693769"/>
                  <a:pt x="7143764" y="797295"/>
                  <a:pt x="7128963" y="839641"/>
                </a:cubicBezTo>
                <a:cubicBezTo>
                  <a:pt x="7112293" y="887148"/>
                  <a:pt x="7075906" y="937731"/>
                  <a:pt x="7066183" y="958357"/>
                </a:cubicBezTo>
                <a:cubicBezTo>
                  <a:pt x="7056459" y="978983"/>
                  <a:pt x="7077843" y="936930"/>
                  <a:pt x="7070620" y="963398"/>
                </a:cubicBezTo>
                <a:cubicBezTo>
                  <a:pt x="7063399" y="989867"/>
                  <a:pt x="7031301" y="1087010"/>
                  <a:pt x="7022851" y="1117169"/>
                </a:cubicBezTo>
                <a:cubicBezTo>
                  <a:pt x="7039554" y="1118586"/>
                  <a:pt x="7009272" y="1135372"/>
                  <a:pt x="7019920" y="1144352"/>
                </a:cubicBezTo>
                <a:cubicBezTo>
                  <a:pt x="7029274" y="1150681"/>
                  <a:pt x="7022270" y="1157251"/>
                  <a:pt x="7021476" y="1164484"/>
                </a:cubicBezTo>
                <a:cubicBezTo>
                  <a:pt x="7028800" y="1173524"/>
                  <a:pt x="7015215" y="1205209"/>
                  <a:pt x="7005576" y="1213829"/>
                </a:cubicBezTo>
                <a:cubicBezTo>
                  <a:pt x="6972150" y="1235037"/>
                  <a:pt x="6996546" y="1277327"/>
                  <a:pt x="6970919" y="1294823"/>
                </a:cubicBezTo>
                <a:cubicBezTo>
                  <a:pt x="6967139" y="1300845"/>
                  <a:pt x="6965581" y="1306615"/>
                  <a:pt x="6965413" y="1312193"/>
                </a:cubicBezTo>
                <a:lnTo>
                  <a:pt x="6968106" y="1327626"/>
                </a:lnTo>
                <a:lnTo>
                  <a:pt x="6975202" y="1331644"/>
                </a:lnTo>
                <a:lnTo>
                  <a:pt x="6973366" y="1341276"/>
                </a:lnTo>
                <a:cubicBezTo>
                  <a:pt x="6973720" y="1342166"/>
                  <a:pt x="6974074" y="1343055"/>
                  <a:pt x="6974428" y="1343945"/>
                </a:cubicBezTo>
                <a:cubicBezTo>
                  <a:pt x="6976493" y="1349040"/>
                  <a:pt x="6978286" y="1354080"/>
                  <a:pt x="6978971" y="1359134"/>
                </a:cubicBezTo>
                <a:cubicBezTo>
                  <a:pt x="6974288" y="1373109"/>
                  <a:pt x="6958295" y="1397612"/>
                  <a:pt x="6946335" y="1427803"/>
                </a:cubicBezTo>
                <a:cubicBezTo>
                  <a:pt x="6924178" y="1460349"/>
                  <a:pt x="6924483" y="1505076"/>
                  <a:pt x="6907208" y="1540278"/>
                </a:cubicBezTo>
                <a:lnTo>
                  <a:pt x="6901698" y="1547262"/>
                </a:lnTo>
                <a:lnTo>
                  <a:pt x="6902877" y="1577056"/>
                </a:lnTo>
                <a:cubicBezTo>
                  <a:pt x="6907187" y="1582205"/>
                  <a:pt x="6908314" y="1589568"/>
                  <a:pt x="6904067" y="1595898"/>
                </a:cubicBezTo>
                <a:lnTo>
                  <a:pt x="6891817" y="1703726"/>
                </a:lnTo>
                <a:cubicBezTo>
                  <a:pt x="6890892" y="1739332"/>
                  <a:pt x="6882506" y="1754453"/>
                  <a:pt x="6898520" y="1809535"/>
                </a:cubicBezTo>
                <a:cubicBezTo>
                  <a:pt x="6919736" y="1868036"/>
                  <a:pt x="6890400" y="1952670"/>
                  <a:pt x="6897783" y="2018310"/>
                </a:cubicBezTo>
                <a:cubicBezTo>
                  <a:pt x="6868750" y="2053162"/>
                  <a:pt x="6894827" y="2034561"/>
                  <a:pt x="6887647" y="2071355"/>
                </a:cubicBezTo>
                <a:lnTo>
                  <a:pt x="6888952" y="2141166"/>
                </a:lnTo>
                <a:lnTo>
                  <a:pt x="6887101" y="2154548"/>
                </a:lnTo>
                <a:lnTo>
                  <a:pt x="6880519" y="2158153"/>
                </a:lnTo>
                <a:lnTo>
                  <a:pt x="6873389" y="2178174"/>
                </a:lnTo>
                <a:cubicBezTo>
                  <a:pt x="6871658" y="2185696"/>
                  <a:pt x="6870890" y="2193828"/>
                  <a:pt x="6871679" y="2202858"/>
                </a:cubicBezTo>
                <a:cubicBezTo>
                  <a:pt x="6884787" y="2232772"/>
                  <a:pt x="6852680" y="2283357"/>
                  <a:pt x="6870321" y="2320214"/>
                </a:cubicBezTo>
                <a:cubicBezTo>
                  <a:pt x="6868006" y="2355906"/>
                  <a:pt x="6861023" y="2394678"/>
                  <a:pt x="6857787" y="2417011"/>
                </a:cubicBezTo>
                <a:cubicBezTo>
                  <a:pt x="6846931" y="2426377"/>
                  <a:pt x="6863720" y="2456509"/>
                  <a:pt x="6850905" y="2454207"/>
                </a:cubicBezTo>
                <a:cubicBezTo>
                  <a:pt x="6856659" y="2464947"/>
                  <a:pt x="6853850" y="2476105"/>
                  <a:pt x="6848900" y="2487203"/>
                </a:cubicBezTo>
                <a:lnTo>
                  <a:pt x="6837487" y="2512282"/>
                </a:lnTo>
                <a:cubicBezTo>
                  <a:pt x="6837823" y="2512961"/>
                  <a:pt x="6838158" y="2513640"/>
                  <a:pt x="6838494" y="2514318"/>
                </a:cubicBezTo>
                <a:cubicBezTo>
                  <a:pt x="6846991" y="2534324"/>
                  <a:pt x="6855486" y="2554328"/>
                  <a:pt x="6863982" y="2574334"/>
                </a:cubicBezTo>
                <a:lnTo>
                  <a:pt x="6862893" y="2579877"/>
                </a:lnTo>
                <a:cubicBezTo>
                  <a:pt x="6862738" y="2585644"/>
                  <a:pt x="6863120" y="2603388"/>
                  <a:pt x="6863047" y="2608928"/>
                </a:cubicBezTo>
                <a:lnTo>
                  <a:pt x="6862462" y="2613111"/>
                </a:lnTo>
                <a:lnTo>
                  <a:pt x="6854084" y="2621996"/>
                </a:lnTo>
                <a:lnTo>
                  <a:pt x="6856559" y="2634265"/>
                </a:lnTo>
                <a:lnTo>
                  <a:pt x="6847985" y="2647237"/>
                </a:lnTo>
                <a:cubicBezTo>
                  <a:pt x="6850226" y="2648158"/>
                  <a:pt x="6852294" y="2649356"/>
                  <a:pt x="6854115" y="2650786"/>
                </a:cubicBezTo>
                <a:lnTo>
                  <a:pt x="6859942" y="2661993"/>
                </a:lnTo>
                <a:lnTo>
                  <a:pt x="6851884" y="2670949"/>
                </a:lnTo>
                <a:cubicBezTo>
                  <a:pt x="6864376" y="2672007"/>
                  <a:pt x="6849871" y="2681695"/>
                  <a:pt x="6846115" y="2690255"/>
                </a:cubicBezTo>
                <a:lnTo>
                  <a:pt x="6846964" y="2695683"/>
                </a:lnTo>
                <a:lnTo>
                  <a:pt x="6836011" y="2713964"/>
                </a:lnTo>
                <a:lnTo>
                  <a:pt x="6830478" y="2730175"/>
                </a:lnTo>
                <a:lnTo>
                  <a:pt x="6841091" y="2763497"/>
                </a:lnTo>
                <a:lnTo>
                  <a:pt x="6803520" y="3051539"/>
                </a:lnTo>
                <a:cubicBezTo>
                  <a:pt x="6790420" y="3165645"/>
                  <a:pt x="6749912" y="3216611"/>
                  <a:pt x="6733280" y="3335396"/>
                </a:cubicBezTo>
                <a:lnTo>
                  <a:pt x="6735884" y="3456509"/>
                </a:lnTo>
                <a:lnTo>
                  <a:pt x="6715764" y="3531827"/>
                </a:lnTo>
                <a:lnTo>
                  <a:pt x="6730329" y="3570877"/>
                </a:lnTo>
                <a:lnTo>
                  <a:pt x="6727426" y="3583849"/>
                </a:lnTo>
                <a:lnTo>
                  <a:pt x="6718706" y="3592763"/>
                </a:lnTo>
                <a:cubicBezTo>
                  <a:pt x="6707946" y="3613948"/>
                  <a:pt x="6713985" y="3641245"/>
                  <a:pt x="6693350" y="3653485"/>
                </a:cubicBezTo>
                <a:cubicBezTo>
                  <a:pt x="6688922" y="3659316"/>
                  <a:pt x="6686748" y="3664985"/>
                  <a:pt x="6685983" y="3670528"/>
                </a:cubicBezTo>
                <a:lnTo>
                  <a:pt x="6687033" y="3685990"/>
                </a:lnTo>
                <a:lnTo>
                  <a:pt x="6693711" y="3690283"/>
                </a:lnTo>
                <a:lnTo>
                  <a:pt x="6690843" y="3699787"/>
                </a:lnTo>
                <a:cubicBezTo>
                  <a:pt x="6691104" y="3700686"/>
                  <a:pt x="6691364" y="3701586"/>
                  <a:pt x="6691624" y="3702486"/>
                </a:cubicBezTo>
                <a:cubicBezTo>
                  <a:pt x="6693145" y="3707637"/>
                  <a:pt x="6694400" y="3712728"/>
                  <a:pt x="6694549" y="3717784"/>
                </a:cubicBezTo>
                <a:cubicBezTo>
                  <a:pt x="6659304" y="3711701"/>
                  <a:pt x="6689997" y="3759789"/>
                  <a:pt x="6662489" y="3746229"/>
                </a:cubicBezTo>
                <a:cubicBezTo>
                  <a:pt x="6642637" y="3780750"/>
                  <a:pt x="6605132" y="3867558"/>
                  <a:pt x="6575429" y="3924910"/>
                </a:cubicBezTo>
                <a:lnTo>
                  <a:pt x="6538994" y="3989353"/>
                </a:lnTo>
                <a:lnTo>
                  <a:pt x="6535698" y="4033899"/>
                </a:lnTo>
                <a:cubicBezTo>
                  <a:pt x="6533175" y="4070470"/>
                  <a:pt x="6530536" y="4110146"/>
                  <a:pt x="6527053" y="4142250"/>
                </a:cubicBezTo>
                <a:cubicBezTo>
                  <a:pt x="6519001" y="4200007"/>
                  <a:pt x="6506061" y="4278998"/>
                  <a:pt x="6501843" y="4329442"/>
                </a:cubicBezTo>
                <a:cubicBezTo>
                  <a:pt x="6495642" y="4381764"/>
                  <a:pt x="6492993" y="4433012"/>
                  <a:pt x="6489841" y="4456184"/>
                </a:cubicBezTo>
                <a:lnTo>
                  <a:pt x="6482918" y="4468478"/>
                </a:lnTo>
                <a:lnTo>
                  <a:pt x="6484019" y="4469862"/>
                </a:lnTo>
                <a:cubicBezTo>
                  <a:pt x="6485835" y="4476321"/>
                  <a:pt x="6484493" y="4480555"/>
                  <a:pt x="6481759" y="4483797"/>
                </a:cubicBezTo>
                <a:lnTo>
                  <a:pt x="6477370" y="4487091"/>
                </a:lnTo>
                <a:lnTo>
                  <a:pt x="6474598" y="4496728"/>
                </a:lnTo>
                <a:lnTo>
                  <a:pt x="6465848" y="4515918"/>
                </a:lnTo>
                <a:cubicBezTo>
                  <a:pt x="6466332" y="4517049"/>
                  <a:pt x="6466814" y="4518182"/>
                  <a:pt x="6467296" y="4519316"/>
                </a:cubicBezTo>
                <a:lnTo>
                  <a:pt x="6458903" y="4547957"/>
                </a:lnTo>
                <a:lnTo>
                  <a:pt x="6460248" y="4548262"/>
                </a:lnTo>
                <a:cubicBezTo>
                  <a:pt x="6463078" y="4549595"/>
                  <a:pt x="6464808" y="4551811"/>
                  <a:pt x="6464276" y="4555939"/>
                </a:cubicBezTo>
                <a:cubicBezTo>
                  <a:pt x="6486531" y="4548276"/>
                  <a:pt x="6472165" y="4557977"/>
                  <a:pt x="6468635" y="4570815"/>
                </a:cubicBezTo>
                <a:cubicBezTo>
                  <a:pt x="6472622" y="4583801"/>
                  <a:pt x="6485098" y="4622347"/>
                  <a:pt x="6488206" y="4633846"/>
                </a:cubicBezTo>
                <a:lnTo>
                  <a:pt x="6487272" y="4639816"/>
                </a:lnTo>
                <a:lnTo>
                  <a:pt x="6487581" y="4639923"/>
                </a:lnTo>
                <a:cubicBezTo>
                  <a:pt x="6488082" y="4641190"/>
                  <a:pt x="6488037" y="4643141"/>
                  <a:pt x="6487249" y="4646192"/>
                </a:cubicBezTo>
                <a:lnTo>
                  <a:pt x="6485570" y="4650706"/>
                </a:lnTo>
                <a:lnTo>
                  <a:pt x="6483759" y="4662290"/>
                </a:lnTo>
                <a:cubicBezTo>
                  <a:pt x="6484278" y="4663587"/>
                  <a:pt x="6484797" y="4664883"/>
                  <a:pt x="6485315" y="4666180"/>
                </a:cubicBezTo>
                <a:lnTo>
                  <a:pt x="6489077" y="4667585"/>
                </a:lnTo>
                <a:lnTo>
                  <a:pt x="6488467" y="4668660"/>
                </a:lnTo>
                <a:cubicBezTo>
                  <a:pt x="6480300" y="4676831"/>
                  <a:pt x="6469898" y="4679345"/>
                  <a:pt x="6496179" y="4689807"/>
                </a:cubicBezTo>
                <a:cubicBezTo>
                  <a:pt x="6482141" y="4708535"/>
                  <a:pt x="6498545" y="4712235"/>
                  <a:pt x="6500957" y="4737890"/>
                </a:cubicBezTo>
                <a:cubicBezTo>
                  <a:pt x="6488706" y="4748600"/>
                  <a:pt x="6491350" y="4757223"/>
                  <a:pt x="6498641" y="4765657"/>
                </a:cubicBezTo>
                <a:cubicBezTo>
                  <a:pt x="6490164" y="4790618"/>
                  <a:pt x="6498852" y="4813399"/>
                  <a:pt x="6497829" y="4841463"/>
                </a:cubicBezTo>
                <a:lnTo>
                  <a:pt x="6521578" y="4969863"/>
                </a:lnTo>
                <a:lnTo>
                  <a:pt x="6518695" y="4974028"/>
                </a:lnTo>
                <a:cubicBezTo>
                  <a:pt x="6517064" y="4976933"/>
                  <a:pt x="6516439" y="4978909"/>
                  <a:pt x="6516513" y="4980318"/>
                </a:cubicBezTo>
                <a:lnTo>
                  <a:pt x="6516763" y="4980501"/>
                </a:lnTo>
                <a:lnTo>
                  <a:pt x="6514121" y="4986338"/>
                </a:lnTo>
                <a:lnTo>
                  <a:pt x="6511173" y="4991296"/>
                </a:lnTo>
                <a:cubicBezTo>
                  <a:pt x="6522961" y="5019829"/>
                  <a:pt x="6534748" y="5048361"/>
                  <a:pt x="6546537" y="5076895"/>
                </a:cubicBezTo>
                <a:lnTo>
                  <a:pt x="6544581" y="5081568"/>
                </a:lnTo>
                <a:cubicBezTo>
                  <a:pt x="6543589" y="5084748"/>
                  <a:pt x="6543387" y="5086810"/>
                  <a:pt x="6543750" y="5088173"/>
                </a:cubicBezTo>
                <a:lnTo>
                  <a:pt x="6544034" y="5088300"/>
                </a:lnTo>
                <a:lnTo>
                  <a:pt x="6542660" y="5094558"/>
                </a:lnTo>
                <a:cubicBezTo>
                  <a:pt x="6539647" y="5105196"/>
                  <a:pt x="6536055" y="5115626"/>
                  <a:pt x="6532096" y="5125620"/>
                </a:cubicBezTo>
                <a:cubicBezTo>
                  <a:pt x="6530494" y="5154527"/>
                  <a:pt x="6532737" y="5244020"/>
                  <a:pt x="6533049" y="5268004"/>
                </a:cubicBezTo>
                <a:cubicBezTo>
                  <a:pt x="6533356" y="5268513"/>
                  <a:pt x="6533664" y="5269021"/>
                  <a:pt x="6533970" y="5269530"/>
                </a:cubicBezTo>
                <a:lnTo>
                  <a:pt x="6502603" y="5390941"/>
                </a:lnTo>
                <a:cubicBezTo>
                  <a:pt x="6487576" y="5438194"/>
                  <a:pt x="6471524" y="5465286"/>
                  <a:pt x="6477660" y="5539927"/>
                </a:cubicBezTo>
                <a:cubicBezTo>
                  <a:pt x="6469926" y="5610775"/>
                  <a:pt x="6461800" y="5740573"/>
                  <a:pt x="6456458" y="5791594"/>
                </a:cubicBezTo>
                <a:cubicBezTo>
                  <a:pt x="6427890" y="5787060"/>
                  <a:pt x="6468179" y="5849672"/>
                  <a:pt x="6434556" y="5855206"/>
                </a:cubicBezTo>
                <a:cubicBezTo>
                  <a:pt x="6436026" y="5860240"/>
                  <a:pt x="6415712" y="5868910"/>
                  <a:pt x="6418454" y="5873582"/>
                </a:cubicBezTo>
                <a:cubicBezTo>
                  <a:pt x="6418927" y="5874401"/>
                  <a:pt x="6419401" y="5875218"/>
                  <a:pt x="6419875" y="5876037"/>
                </a:cubicBezTo>
                <a:lnTo>
                  <a:pt x="6419775" y="5886534"/>
                </a:lnTo>
                <a:lnTo>
                  <a:pt x="6426971" y="5888644"/>
                </a:lnTo>
                <a:cubicBezTo>
                  <a:pt x="6428647" y="5893707"/>
                  <a:pt x="6430322" y="5898769"/>
                  <a:pt x="6431999" y="5903832"/>
                </a:cubicBezTo>
                <a:cubicBezTo>
                  <a:pt x="6432764" y="5909651"/>
                  <a:pt x="6432285" y="5916068"/>
                  <a:pt x="6429798" y="5923391"/>
                </a:cubicBezTo>
                <a:cubicBezTo>
                  <a:pt x="6409104" y="5948880"/>
                  <a:pt x="6461339" y="5981626"/>
                  <a:pt x="6434072" y="6013205"/>
                </a:cubicBezTo>
                <a:cubicBezTo>
                  <a:pt x="6426624" y="6024901"/>
                  <a:pt x="6431095" y="6066777"/>
                  <a:pt x="6439333" y="6074018"/>
                </a:cubicBezTo>
                <a:cubicBezTo>
                  <a:pt x="6439795" y="6081731"/>
                  <a:pt x="6453428" y="6126985"/>
                  <a:pt x="6463083" y="6130837"/>
                </a:cubicBezTo>
                <a:cubicBezTo>
                  <a:pt x="6474368" y="6137057"/>
                  <a:pt x="6441750" y="6156330"/>
                  <a:pt x="6457360" y="6152982"/>
                </a:cubicBezTo>
                <a:cubicBezTo>
                  <a:pt x="6454563" y="6186619"/>
                  <a:pt x="6497804" y="6191636"/>
                  <a:pt x="6495529" y="6221100"/>
                </a:cubicBezTo>
                <a:cubicBezTo>
                  <a:pt x="6497396" y="6222126"/>
                  <a:pt x="6506682" y="6257468"/>
                  <a:pt x="6514948" y="6287550"/>
                </a:cubicBezTo>
                <a:cubicBezTo>
                  <a:pt x="6523215" y="6317632"/>
                  <a:pt x="6556102" y="6391312"/>
                  <a:pt x="6545124" y="6401595"/>
                </a:cubicBezTo>
                <a:cubicBezTo>
                  <a:pt x="6546214" y="6423902"/>
                  <a:pt x="6525024" y="6432919"/>
                  <a:pt x="6525833" y="6487110"/>
                </a:cubicBezTo>
                <a:cubicBezTo>
                  <a:pt x="6547115" y="6574474"/>
                  <a:pt x="6547900" y="6553611"/>
                  <a:pt x="6554825" y="6588589"/>
                </a:cubicBezTo>
                <a:cubicBezTo>
                  <a:pt x="6583783" y="6637976"/>
                  <a:pt x="6536155" y="6687723"/>
                  <a:pt x="6601569" y="6769963"/>
                </a:cubicBezTo>
                <a:cubicBezTo>
                  <a:pt x="6623036" y="6819284"/>
                  <a:pt x="6607516" y="6817955"/>
                  <a:pt x="6620945" y="6835814"/>
                </a:cubicBezTo>
                <a:lnTo>
                  <a:pt x="6625906" y="6858000"/>
                </a:lnTo>
                <a:lnTo>
                  <a:pt x="723901" y="6858000"/>
                </a:lnTo>
                <a:lnTo>
                  <a:pt x="50196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97AD1A-560B-0E95-F979-A382A5C97D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88" y="-480349"/>
            <a:ext cx="5562706" cy="14262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/>
              <a:t>CHESS ENGINE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08E98DB-BAE1-0B66-196A-902F82EFC97C}"/>
              </a:ext>
            </a:extLst>
          </p:cNvPr>
          <p:cNvSpPr txBox="1">
            <a:spLocks/>
          </p:cNvSpPr>
          <p:nvPr/>
        </p:nvSpPr>
        <p:spPr>
          <a:xfrm>
            <a:off x="269588" y="1923517"/>
            <a:ext cx="5399691" cy="3896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None/>
              <a:defRPr sz="2000" i="0" kern="1200" spc="16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0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None/>
              <a:defRPr sz="18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6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None/>
              <a:defRPr sz="16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spc="50" dirty="0">
                <a:latin typeface="Georgia"/>
                <a:ea typeface="Batang"/>
              </a:rPr>
              <a:t>Minimax </a:t>
            </a:r>
            <a:r>
              <a:rPr lang="en-US" spc="50" dirty="0" err="1">
                <a:latin typeface="Georgia"/>
                <a:ea typeface="Batang"/>
              </a:rPr>
              <a:t>algoritam</a:t>
            </a:r>
            <a:r>
              <a:rPr lang="en-US" spc="50" dirty="0">
                <a:latin typeface="Georgia"/>
                <a:ea typeface="Batang"/>
              </a:rPr>
              <a:t> u </a:t>
            </a:r>
            <a:r>
              <a:rPr lang="en-US" spc="50" dirty="0" err="1">
                <a:latin typeface="Georgia"/>
                <a:ea typeface="Batang"/>
              </a:rPr>
              <a:t>našem</a:t>
            </a:r>
            <a:r>
              <a:rPr lang="en-US" spc="50" dirty="0">
                <a:latin typeface="Georgia"/>
                <a:ea typeface="Batang"/>
              </a:rPr>
              <a:t> </a:t>
            </a:r>
            <a:r>
              <a:rPr lang="en-US" spc="50" dirty="0" err="1">
                <a:latin typeface="Georgia"/>
                <a:ea typeface="Batang"/>
              </a:rPr>
              <a:t>kodu</a:t>
            </a:r>
            <a:endParaRPr lang="en-US" spc="50">
              <a:latin typeface="Georgia"/>
              <a:ea typeface="Batang"/>
            </a:endParaRPr>
          </a:p>
          <a:p>
            <a:pPr algn="l">
              <a:lnSpc>
                <a:spcPct val="90000"/>
              </a:lnSpc>
            </a:pPr>
            <a:endParaRPr lang="en-US" sz="1400" spc="50" dirty="0">
              <a:latin typeface="Georgia"/>
            </a:endParaRPr>
          </a:p>
          <a:p>
            <a:pPr marL="285750" indent="-285750" algn="l">
              <a:lnSpc>
                <a:spcPct val="90000"/>
              </a:lnSpc>
              <a:buChar char="•"/>
            </a:pPr>
            <a:r>
              <a:rPr lang="en-US" sz="1400" spc="50" dirty="0" err="1">
                <a:latin typeface="Georgia"/>
                <a:ea typeface="Batang"/>
              </a:rPr>
              <a:t>Veoma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brz</a:t>
            </a:r>
            <a:r>
              <a:rPr lang="en-US" sz="1400" spc="50" dirty="0">
                <a:latin typeface="Georgia"/>
                <a:ea typeface="Batang"/>
              </a:rPr>
              <a:t>, </a:t>
            </a:r>
            <a:r>
              <a:rPr lang="en-US" sz="1400" spc="50" dirty="0" err="1">
                <a:latin typeface="Georgia"/>
                <a:ea typeface="Batang"/>
              </a:rPr>
              <a:t>ali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osrednje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pameti</a:t>
            </a:r>
            <a:endParaRPr lang="en-US" sz="1400" spc="50" dirty="0">
              <a:latin typeface="Georgia"/>
              <a:ea typeface="Batang"/>
            </a:endParaRPr>
          </a:p>
          <a:p>
            <a:pPr marL="285750" indent="-285750" algn="l">
              <a:lnSpc>
                <a:spcPct val="90000"/>
              </a:lnSpc>
              <a:buChar char="•"/>
            </a:pPr>
            <a:r>
              <a:rPr lang="en-US" sz="1400" spc="50" dirty="0" err="1">
                <a:latin typeface="Georgia"/>
                <a:ea typeface="Batang"/>
              </a:rPr>
              <a:t>Potrebno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mnogo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matematičkih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evaluacija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i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jako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visoko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znanje</a:t>
            </a:r>
            <a:r>
              <a:rPr lang="en-US" sz="1400" spc="50" dirty="0">
                <a:latin typeface="Georgia"/>
                <a:ea typeface="Batang"/>
              </a:rPr>
              <a:t> u </a:t>
            </a:r>
            <a:r>
              <a:rPr lang="en-US" sz="1400" spc="50" dirty="0" err="1">
                <a:latin typeface="Georgia"/>
                <a:ea typeface="Batang"/>
              </a:rPr>
              <a:t>šahu</a:t>
            </a:r>
            <a:r>
              <a:rPr lang="en-US" sz="1400" spc="50" dirty="0">
                <a:latin typeface="Georgia"/>
                <a:ea typeface="Batang"/>
              </a:rPr>
              <a:t>.</a:t>
            </a:r>
          </a:p>
          <a:p>
            <a:pPr marL="285750" indent="-285750" algn="l">
              <a:lnSpc>
                <a:spcPct val="90000"/>
              </a:lnSpc>
              <a:buChar char="•"/>
            </a:pPr>
            <a:r>
              <a:rPr lang="en-US" sz="1400" spc="50" dirty="0" err="1">
                <a:latin typeface="Georgia"/>
                <a:ea typeface="Batang"/>
              </a:rPr>
              <a:t>Naš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algoritam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ima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manjka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evaluacija</a:t>
            </a:r>
            <a:r>
              <a:rPr lang="en-US" sz="1400" spc="50" dirty="0">
                <a:latin typeface="Georgia"/>
                <a:ea typeface="Batang"/>
              </a:rPr>
              <a:t>, </a:t>
            </a:r>
            <a:r>
              <a:rPr lang="en-US" sz="1400" spc="50" dirty="0" err="1">
                <a:latin typeface="Georgia"/>
                <a:ea typeface="Batang"/>
              </a:rPr>
              <a:t>tako</a:t>
            </a:r>
            <a:r>
              <a:rPr lang="en-US" sz="1400" spc="50" dirty="0">
                <a:latin typeface="Georgia"/>
                <a:ea typeface="Batang"/>
              </a:rPr>
              <a:t> da </a:t>
            </a:r>
            <a:r>
              <a:rPr lang="en-US" sz="1400" spc="50" dirty="0" err="1">
                <a:latin typeface="Georgia"/>
                <a:ea typeface="Batang"/>
              </a:rPr>
              <a:t>neki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potezi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nisu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savršeni</a:t>
            </a:r>
            <a:r>
              <a:rPr lang="en-US" sz="1400" spc="50" dirty="0">
                <a:latin typeface="Georgia"/>
                <a:ea typeface="Batang"/>
              </a:rPr>
              <a:t>.</a:t>
            </a:r>
          </a:p>
          <a:p>
            <a:pPr marL="285750" indent="-285750" algn="l">
              <a:lnSpc>
                <a:spcPct val="90000"/>
              </a:lnSpc>
              <a:buChar char="•"/>
            </a:pPr>
            <a:r>
              <a:rPr lang="en-US" sz="1400" spc="50" dirty="0">
                <a:latin typeface="Georgia"/>
                <a:ea typeface="Batang"/>
              </a:rPr>
              <a:t>Bez </a:t>
            </a:r>
            <a:r>
              <a:rPr lang="en-US" sz="1400" spc="50" err="1">
                <a:latin typeface="Georgia"/>
                <a:ea typeface="Batang"/>
              </a:rPr>
              <a:t>dodatnih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err="1">
                <a:latin typeface="Georgia"/>
                <a:ea typeface="Batang"/>
              </a:rPr>
              <a:t>tehnika</a:t>
            </a:r>
            <a:r>
              <a:rPr lang="en-US" sz="1400" spc="50" dirty="0">
                <a:latin typeface="Georgia"/>
                <a:ea typeface="Batang"/>
              </a:rPr>
              <a:t>, </a:t>
            </a:r>
            <a:r>
              <a:rPr lang="en-US" sz="1400" spc="50" err="1">
                <a:latin typeface="Georgia"/>
                <a:ea typeface="Batang"/>
              </a:rPr>
              <a:t>već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err="1">
                <a:latin typeface="Georgia"/>
                <a:ea typeface="Batang"/>
              </a:rPr>
              <a:t>treća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err="1">
                <a:latin typeface="Georgia"/>
                <a:ea typeface="Batang"/>
              </a:rPr>
              <a:t>dubina</a:t>
            </a:r>
            <a:r>
              <a:rPr lang="en-US" sz="1400" spc="50" dirty="0">
                <a:latin typeface="Georgia"/>
                <a:ea typeface="Batang"/>
              </a:rPr>
              <a:t> je </a:t>
            </a:r>
            <a:r>
              <a:rPr lang="en-US" sz="1400" spc="50" err="1">
                <a:latin typeface="Georgia"/>
                <a:ea typeface="Batang"/>
              </a:rPr>
              <a:t>prespora</a:t>
            </a:r>
            <a:endParaRPr lang="en-US" sz="1400" spc="50">
              <a:latin typeface="Georgia"/>
              <a:ea typeface="Batang"/>
            </a:endParaRPr>
          </a:p>
          <a:p>
            <a:pPr marL="285750" indent="-285750" algn="l">
              <a:lnSpc>
                <a:spcPct val="90000"/>
              </a:lnSpc>
              <a:buChar char="•"/>
            </a:pPr>
            <a:r>
              <a:rPr lang="en-US" sz="1400" spc="50" dirty="0">
                <a:latin typeface="Georgia"/>
                <a:ea typeface="Batang"/>
              </a:rPr>
              <a:t>Sa </a:t>
            </a:r>
            <a:r>
              <a:rPr lang="en-US" sz="1400" spc="50" dirty="0" err="1">
                <a:latin typeface="Georgia"/>
                <a:ea typeface="Batang"/>
              </a:rPr>
              <a:t>dodatnim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tehnikama</a:t>
            </a:r>
            <a:r>
              <a:rPr lang="en-US" sz="1400" spc="50" dirty="0">
                <a:latin typeface="Georgia"/>
                <a:ea typeface="Batang"/>
              </a:rPr>
              <a:t>, </a:t>
            </a:r>
            <a:r>
              <a:rPr lang="en-US" sz="1400" spc="50" dirty="0" err="1">
                <a:latin typeface="Georgia"/>
                <a:ea typeface="Batang"/>
              </a:rPr>
              <a:t>oko</a:t>
            </a:r>
            <a:r>
              <a:rPr lang="en-US" sz="1400" spc="50" dirty="0">
                <a:latin typeface="Georgia"/>
                <a:ea typeface="Batang"/>
              </a:rPr>
              <a:t> </a:t>
            </a:r>
            <a:r>
              <a:rPr lang="en-US" sz="1400" spc="50" dirty="0" err="1">
                <a:latin typeface="Georgia"/>
                <a:ea typeface="Batang"/>
              </a:rPr>
              <a:t>desete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dubine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krene</a:t>
            </a:r>
            <a:r>
              <a:rPr lang="en-US" sz="1400" spc="50" dirty="0">
                <a:latin typeface="Georgia"/>
                <a:ea typeface="Batang"/>
              </a:rPr>
              <a:t> da </a:t>
            </a:r>
            <a:r>
              <a:rPr lang="en-US" sz="1400" spc="50" dirty="0" err="1">
                <a:latin typeface="Georgia"/>
                <a:ea typeface="Batang"/>
              </a:rPr>
              <a:t>usporava</a:t>
            </a:r>
            <a:r>
              <a:rPr lang="en-US" sz="1400" spc="50" dirty="0">
                <a:latin typeface="Georgia"/>
                <a:ea typeface="Batang"/>
              </a:rPr>
              <a:t> </a:t>
            </a:r>
            <a:r>
              <a:rPr lang="en-US" sz="1400" spc="50" dirty="0" err="1">
                <a:latin typeface="Georgia"/>
                <a:ea typeface="Batang"/>
              </a:rPr>
              <a:t>evaluacija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3ACA831B-7429-28E5-B513-587220CA62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253784" y="2119466"/>
            <a:ext cx="3951737" cy="263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69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ECFA-1070-6BE3-F27A-841EC5879F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a typeface="Batang"/>
              </a:rPr>
              <a:t>(</a:t>
            </a:r>
            <a:r>
              <a:rPr lang="en-US" dirty="0" err="1">
                <a:ea typeface="Batang"/>
              </a:rPr>
              <a:t>Đorđe</a:t>
            </a:r>
            <a:r>
              <a:rPr lang="en-US" dirty="0">
                <a:ea typeface="Batang"/>
              </a:rPr>
              <a:t> Ivković, in/52-2020)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EDDF05-4A9D-86A8-5B4F-A583A0B321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78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5440670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9C2BAF-3371-EE59-C98D-B95D719FB6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5047" y="-2306691"/>
            <a:ext cx="3760499" cy="2795160"/>
          </a:xfrm>
        </p:spPr>
        <p:txBody>
          <a:bodyPr>
            <a:normAutofit/>
          </a:bodyPr>
          <a:lstStyle/>
          <a:p>
            <a:r>
              <a:rPr lang="en-US" dirty="0">
                <a:ea typeface="Batang"/>
              </a:rPr>
              <a:t>CHESS ENGINE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CA0FB6-8F86-D77B-9579-45E473D1D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285" y="928569"/>
            <a:ext cx="4399301" cy="11368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latin typeface="Georgia"/>
                <a:ea typeface="Batang"/>
              </a:rPr>
              <a:t>Konvolucijske</a:t>
            </a:r>
            <a:r>
              <a:rPr lang="en-US" dirty="0">
                <a:latin typeface="Georgia"/>
                <a:ea typeface="Batang"/>
              </a:rPr>
              <a:t> </a:t>
            </a:r>
            <a:r>
              <a:rPr lang="en-US" dirty="0" err="1">
                <a:latin typeface="Georgia"/>
                <a:ea typeface="Batang"/>
              </a:rPr>
              <a:t>neuronske</a:t>
            </a:r>
            <a:r>
              <a:rPr lang="en-US" dirty="0">
                <a:latin typeface="Georgia"/>
                <a:ea typeface="Batang"/>
              </a:rPr>
              <a:t> </a:t>
            </a:r>
            <a:r>
              <a:rPr lang="en-US" dirty="0" err="1">
                <a:latin typeface="Georgia"/>
                <a:ea typeface="Batang"/>
              </a:rPr>
              <a:t>mreže</a:t>
            </a:r>
            <a:endParaRPr lang="en-US" dirty="0" err="1"/>
          </a:p>
        </p:txBody>
      </p:sp>
      <p:pic>
        <p:nvPicPr>
          <p:cNvPr id="4" name="Picture 4" descr="A picture containing text, building, window&#10;&#10;Description automatically generated">
            <a:extLst>
              <a:ext uri="{FF2B5EF4-FFF2-40B4-BE49-F238E27FC236}">
                <a16:creationId xmlns:a16="http://schemas.microsoft.com/office/drawing/2014/main" id="{3E2B4F9C-78F4-FD6C-8350-8679FF10F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17029" y="2016229"/>
            <a:ext cx="5857124" cy="286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713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AADB5-6DB2-51FD-56A2-693053CE7E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52067" y="-2589353"/>
            <a:ext cx="8376514" cy="3120504"/>
          </a:xfrm>
        </p:spPr>
        <p:txBody>
          <a:bodyPr/>
          <a:lstStyle/>
          <a:p>
            <a:r>
              <a:rPr lang="en-US" dirty="0">
                <a:ea typeface="Batang"/>
              </a:rPr>
              <a:t>CHESS ENGINE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97E1AD-A378-7F82-0068-0D967CEC5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50" y="1346157"/>
            <a:ext cx="6363695" cy="98402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Georgia"/>
                <a:ea typeface="Batang"/>
              </a:rPr>
              <a:t>Konvolucijske</a:t>
            </a:r>
            <a:r>
              <a:rPr lang="en-US" dirty="0">
                <a:latin typeface="Georgia"/>
                <a:ea typeface="Batang"/>
              </a:rPr>
              <a:t> </a:t>
            </a:r>
            <a:r>
              <a:rPr lang="en-US" err="1">
                <a:latin typeface="Georgia"/>
                <a:ea typeface="Batang"/>
              </a:rPr>
              <a:t>Neuronske</a:t>
            </a:r>
            <a:r>
              <a:rPr lang="en-US" dirty="0">
                <a:latin typeface="Georgia"/>
                <a:ea typeface="Batang"/>
              </a:rPr>
              <a:t> </a:t>
            </a:r>
            <a:r>
              <a:rPr lang="en-US" err="1">
                <a:latin typeface="Georgia"/>
                <a:ea typeface="Batang"/>
              </a:rPr>
              <a:t>Mreže</a:t>
            </a:r>
            <a:r>
              <a:rPr lang="en-US" dirty="0">
                <a:latin typeface="Georgia"/>
                <a:ea typeface="Batang"/>
              </a:rPr>
              <a:t> u </a:t>
            </a:r>
            <a:r>
              <a:rPr lang="en-US" err="1">
                <a:latin typeface="Georgia"/>
                <a:ea typeface="Batang"/>
              </a:rPr>
              <a:t>našem</a:t>
            </a:r>
            <a:r>
              <a:rPr lang="en-US" dirty="0">
                <a:latin typeface="Georgia"/>
                <a:ea typeface="Batang"/>
              </a:rPr>
              <a:t> </a:t>
            </a:r>
            <a:r>
              <a:rPr lang="en-US" err="1">
                <a:latin typeface="Georgia"/>
                <a:ea typeface="Batang"/>
              </a:rPr>
              <a:t>kodu</a:t>
            </a:r>
            <a:endParaRPr lang="en-US"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911295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4EDBDB8-1990-484C-AEBC-0D3D6D44C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3604F9-22FD-41B0-9F5F-E5BAF440F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DE6F6764-5DF8-44ED-8935-A362C0E7B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990841"/>
          </a:xfrm>
          <a:custGeom>
            <a:avLst/>
            <a:gdLst>
              <a:gd name="connsiteX0" fmla="*/ 0 w 12192000"/>
              <a:gd name="connsiteY0" fmla="*/ 0 h 2851980"/>
              <a:gd name="connsiteX1" fmla="*/ 12192000 w 12192000"/>
              <a:gd name="connsiteY1" fmla="*/ 0 h 2851980"/>
              <a:gd name="connsiteX2" fmla="*/ 12192000 w 12192000"/>
              <a:gd name="connsiteY2" fmla="*/ 2802781 h 2851980"/>
              <a:gd name="connsiteX3" fmla="*/ 12174273 w 12192000"/>
              <a:gd name="connsiteY3" fmla="*/ 2805362 h 2851980"/>
              <a:gd name="connsiteX4" fmla="*/ 12099441 w 12192000"/>
              <a:gd name="connsiteY4" fmla="*/ 2819970 h 2851980"/>
              <a:gd name="connsiteX5" fmla="*/ 11968818 w 12192000"/>
              <a:gd name="connsiteY5" fmla="*/ 2844345 h 2851980"/>
              <a:gd name="connsiteX6" fmla="*/ 11844564 w 12192000"/>
              <a:gd name="connsiteY6" fmla="*/ 2851980 h 2851980"/>
              <a:gd name="connsiteX7" fmla="*/ 11786084 w 12192000"/>
              <a:gd name="connsiteY7" fmla="*/ 2836535 h 2851980"/>
              <a:gd name="connsiteX8" fmla="*/ 11731349 w 12192000"/>
              <a:gd name="connsiteY8" fmla="*/ 2820269 h 2851980"/>
              <a:gd name="connsiteX9" fmla="*/ 11709385 w 12192000"/>
              <a:gd name="connsiteY9" fmla="*/ 2806825 h 2851980"/>
              <a:gd name="connsiteX10" fmla="*/ 11702308 w 12192000"/>
              <a:gd name="connsiteY10" fmla="*/ 2811365 h 2851980"/>
              <a:gd name="connsiteX11" fmla="*/ 11689476 w 12192000"/>
              <a:gd name="connsiteY11" fmla="*/ 2807391 h 2851980"/>
              <a:gd name="connsiteX12" fmla="*/ 11666486 w 12192000"/>
              <a:gd name="connsiteY12" fmla="*/ 2799625 h 2851980"/>
              <a:gd name="connsiteX13" fmla="*/ 11652374 w 12192000"/>
              <a:gd name="connsiteY13" fmla="*/ 2793272 h 2851980"/>
              <a:gd name="connsiteX14" fmla="*/ 11646471 w 12192000"/>
              <a:gd name="connsiteY14" fmla="*/ 2800341 h 2851980"/>
              <a:gd name="connsiteX15" fmla="*/ 11623313 w 12192000"/>
              <a:gd name="connsiteY15" fmla="*/ 2800343 h 2851980"/>
              <a:gd name="connsiteX16" fmla="*/ 11608697 w 12192000"/>
              <a:gd name="connsiteY16" fmla="*/ 2813460 h 2851980"/>
              <a:gd name="connsiteX17" fmla="*/ 11603621 w 12192000"/>
              <a:gd name="connsiteY17" fmla="*/ 2810965 h 2851980"/>
              <a:gd name="connsiteX18" fmla="*/ 11590100 w 12192000"/>
              <a:gd name="connsiteY18" fmla="*/ 2808130 h 2851980"/>
              <a:gd name="connsiteX19" fmla="*/ 11566270 w 12192000"/>
              <a:gd name="connsiteY19" fmla="*/ 2794050 h 2851980"/>
              <a:gd name="connsiteX20" fmla="*/ 11543180 w 12192000"/>
              <a:gd name="connsiteY20" fmla="*/ 2794523 h 2851980"/>
              <a:gd name="connsiteX21" fmla="*/ 11527456 w 12192000"/>
              <a:gd name="connsiteY21" fmla="*/ 2784758 h 2851980"/>
              <a:gd name="connsiteX22" fmla="*/ 11410019 w 12192000"/>
              <a:gd name="connsiteY22" fmla="*/ 2778739 h 2851980"/>
              <a:gd name="connsiteX23" fmla="*/ 11391662 w 12192000"/>
              <a:gd name="connsiteY23" fmla="*/ 2777813 h 2851980"/>
              <a:gd name="connsiteX24" fmla="*/ 11381950 w 12192000"/>
              <a:gd name="connsiteY24" fmla="*/ 2771457 h 2851980"/>
              <a:gd name="connsiteX25" fmla="*/ 11355280 w 12192000"/>
              <a:gd name="connsiteY25" fmla="*/ 2766974 h 2851980"/>
              <a:gd name="connsiteX26" fmla="*/ 11346286 w 12192000"/>
              <a:gd name="connsiteY26" fmla="*/ 2771221 h 2851980"/>
              <a:gd name="connsiteX27" fmla="*/ 11344784 w 12192000"/>
              <a:gd name="connsiteY27" fmla="*/ 2767480 h 2851980"/>
              <a:gd name="connsiteX28" fmla="*/ 11307999 w 12192000"/>
              <a:gd name="connsiteY28" fmla="*/ 2758374 h 2851980"/>
              <a:gd name="connsiteX29" fmla="*/ 11228674 w 12192000"/>
              <a:gd name="connsiteY29" fmla="*/ 2738503 h 2851980"/>
              <a:gd name="connsiteX30" fmla="*/ 11208775 w 12192000"/>
              <a:gd name="connsiteY30" fmla="*/ 2733735 h 2851980"/>
              <a:gd name="connsiteX31" fmla="*/ 11191329 w 12192000"/>
              <a:gd name="connsiteY31" fmla="*/ 2735896 h 2851980"/>
              <a:gd name="connsiteX32" fmla="*/ 11095293 w 12192000"/>
              <a:gd name="connsiteY32" fmla="*/ 2734181 h 2851980"/>
              <a:gd name="connsiteX33" fmla="*/ 11072290 w 12192000"/>
              <a:gd name="connsiteY33" fmla="*/ 2737734 h 2851980"/>
              <a:gd name="connsiteX34" fmla="*/ 10980239 w 12192000"/>
              <a:gd name="connsiteY34" fmla="*/ 2729000 h 2851980"/>
              <a:gd name="connsiteX35" fmla="*/ 10980167 w 12192000"/>
              <a:gd name="connsiteY35" fmla="*/ 2728972 h 2851980"/>
              <a:gd name="connsiteX36" fmla="*/ 10943501 w 12192000"/>
              <a:gd name="connsiteY36" fmla="*/ 2723352 h 2851980"/>
              <a:gd name="connsiteX37" fmla="*/ 10740825 w 12192000"/>
              <a:gd name="connsiteY37" fmla="*/ 2642544 h 2851980"/>
              <a:gd name="connsiteX38" fmla="*/ 10621021 w 12192000"/>
              <a:gd name="connsiteY38" fmla="*/ 2583972 h 2851980"/>
              <a:gd name="connsiteX39" fmla="*/ 10501779 w 12192000"/>
              <a:gd name="connsiteY39" fmla="*/ 2548735 h 2851980"/>
              <a:gd name="connsiteX40" fmla="*/ 10403355 w 12192000"/>
              <a:gd name="connsiteY40" fmla="*/ 2512953 h 2851980"/>
              <a:gd name="connsiteX41" fmla="*/ 10337449 w 12192000"/>
              <a:gd name="connsiteY41" fmla="*/ 2488172 h 2851980"/>
              <a:gd name="connsiteX42" fmla="*/ 10324327 w 12192000"/>
              <a:gd name="connsiteY42" fmla="*/ 2478939 h 2851980"/>
              <a:gd name="connsiteX43" fmla="*/ 10321929 w 12192000"/>
              <a:gd name="connsiteY43" fmla="*/ 2478993 h 2851980"/>
              <a:gd name="connsiteX44" fmla="*/ 10290461 w 12192000"/>
              <a:gd name="connsiteY44" fmla="*/ 2462144 h 2851980"/>
              <a:gd name="connsiteX45" fmla="*/ 10268970 w 12192000"/>
              <a:gd name="connsiteY45" fmla="*/ 2448931 h 2851980"/>
              <a:gd name="connsiteX46" fmla="*/ 10263699 w 12192000"/>
              <a:gd name="connsiteY46" fmla="*/ 2448340 h 2851980"/>
              <a:gd name="connsiteX47" fmla="*/ 10228272 w 12192000"/>
              <a:gd name="connsiteY47" fmla="*/ 2431997 h 2851980"/>
              <a:gd name="connsiteX48" fmla="*/ 10215997 w 12192000"/>
              <a:gd name="connsiteY48" fmla="*/ 2431103 h 2851980"/>
              <a:gd name="connsiteX49" fmla="*/ 10193885 w 12192000"/>
              <a:gd name="connsiteY49" fmla="*/ 2427360 h 2851980"/>
              <a:gd name="connsiteX50" fmla="*/ 10135557 w 12192000"/>
              <a:gd name="connsiteY50" fmla="*/ 2429769 h 2851980"/>
              <a:gd name="connsiteX51" fmla="*/ 10092108 w 12192000"/>
              <a:gd name="connsiteY51" fmla="*/ 2409075 h 2851980"/>
              <a:gd name="connsiteX52" fmla="*/ 10091815 w 12192000"/>
              <a:gd name="connsiteY52" fmla="*/ 2409211 h 2851980"/>
              <a:gd name="connsiteX53" fmla="*/ 10083558 w 12192000"/>
              <a:gd name="connsiteY53" fmla="*/ 2406369 h 2851980"/>
              <a:gd name="connsiteX54" fmla="*/ 10078319 w 12192000"/>
              <a:gd name="connsiteY54" fmla="*/ 2403481 h 2851980"/>
              <a:gd name="connsiteX55" fmla="*/ 10063647 w 12192000"/>
              <a:gd name="connsiteY55" fmla="*/ 2397528 h 2851980"/>
              <a:gd name="connsiteX56" fmla="*/ 10057660 w 12192000"/>
              <a:gd name="connsiteY56" fmla="*/ 2396793 h 2851980"/>
              <a:gd name="connsiteX57" fmla="*/ 10003124 w 12192000"/>
              <a:gd name="connsiteY57" fmla="*/ 2406692 h 2851980"/>
              <a:gd name="connsiteX58" fmla="*/ 9898644 w 12192000"/>
              <a:gd name="connsiteY58" fmla="*/ 2393136 h 2851980"/>
              <a:gd name="connsiteX59" fmla="*/ 9794969 w 12192000"/>
              <a:gd name="connsiteY59" fmla="*/ 2376665 h 2851980"/>
              <a:gd name="connsiteX60" fmla="*/ 9690708 w 12192000"/>
              <a:gd name="connsiteY60" fmla="*/ 2362478 h 2851980"/>
              <a:gd name="connsiteX61" fmla="*/ 9656590 w 12192000"/>
              <a:gd name="connsiteY61" fmla="*/ 2365107 h 2851980"/>
              <a:gd name="connsiteX62" fmla="*/ 9651013 w 12192000"/>
              <a:gd name="connsiteY62" fmla="*/ 2365379 h 2851980"/>
              <a:gd name="connsiteX63" fmla="*/ 9629535 w 12192000"/>
              <a:gd name="connsiteY63" fmla="*/ 2359562 h 2851980"/>
              <a:gd name="connsiteX64" fmla="*/ 9621002 w 12192000"/>
              <a:gd name="connsiteY64" fmla="*/ 2358015 h 2851980"/>
              <a:gd name="connsiteX65" fmla="*/ 9620811 w 12192000"/>
              <a:gd name="connsiteY65" fmla="*/ 2358209 h 2851980"/>
              <a:gd name="connsiteX66" fmla="*/ 9612783 w 12192000"/>
              <a:gd name="connsiteY66" fmla="*/ 2356304 h 2851980"/>
              <a:gd name="connsiteX67" fmla="*/ 9573299 w 12192000"/>
              <a:gd name="connsiteY67" fmla="*/ 2344048 h 2851980"/>
              <a:gd name="connsiteX68" fmla="*/ 9523299 w 12192000"/>
              <a:gd name="connsiteY68" fmla="*/ 2356751 h 2851980"/>
              <a:gd name="connsiteX69" fmla="*/ 9502217 w 12192000"/>
              <a:gd name="connsiteY69" fmla="*/ 2356672 h 2851980"/>
              <a:gd name="connsiteX70" fmla="*/ 9491052 w 12192000"/>
              <a:gd name="connsiteY70" fmla="*/ 2357876 h 2851980"/>
              <a:gd name="connsiteX71" fmla="*/ 9490420 w 12192000"/>
              <a:gd name="connsiteY71" fmla="*/ 2358754 h 2851980"/>
              <a:gd name="connsiteX72" fmla="*/ 9422814 w 12192000"/>
              <a:gd name="connsiteY72" fmla="*/ 2337048 h 2851980"/>
              <a:gd name="connsiteX73" fmla="*/ 9387555 w 12192000"/>
              <a:gd name="connsiteY73" fmla="*/ 2324836 h 2851980"/>
              <a:gd name="connsiteX74" fmla="*/ 9385480 w 12192000"/>
              <a:gd name="connsiteY74" fmla="*/ 2325313 h 2851980"/>
              <a:gd name="connsiteX75" fmla="*/ 9369766 w 12192000"/>
              <a:gd name="connsiteY75" fmla="*/ 2317902 h 2851980"/>
              <a:gd name="connsiteX76" fmla="*/ 9356267 w 12192000"/>
              <a:gd name="connsiteY76" fmla="*/ 2307218 h 2851980"/>
              <a:gd name="connsiteX77" fmla="*/ 9240605 w 12192000"/>
              <a:gd name="connsiteY77" fmla="*/ 2292733 h 2851980"/>
              <a:gd name="connsiteX78" fmla="*/ 9083251 w 12192000"/>
              <a:gd name="connsiteY78" fmla="*/ 2245348 h 2851980"/>
              <a:gd name="connsiteX79" fmla="*/ 8956025 w 12192000"/>
              <a:gd name="connsiteY79" fmla="*/ 2219438 h 2851980"/>
              <a:gd name="connsiteX80" fmla="*/ 8791834 w 12192000"/>
              <a:gd name="connsiteY80" fmla="*/ 2194608 h 2851980"/>
              <a:gd name="connsiteX81" fmla="*/ 8677385 w 12192000"/>
              <a:gd name="connsiteY81" fmla="*/ 2172946 h 2851980"/>
              <a:gd name="connsiteX82" fmla="*/ 8628381 w 12192000"/>
              <a:gd name="connsiteY82" fmla="*/ 2151256 h 2851980"/>
              <a:gd name="connsiteX83" fmla="*/ 8608955 w 12192000"/>
              <a:gd name="connsiteY83" fmla="*/ 2154253 h 2851980"/>
              <a:gd name="connsiteX84" fmla="*/ 8605623 w 12192000"/>
              <a:gd name="connsiteY84" fmla="*/ 2154974 h 2851980"/>
              <a:gd name="connsiteX85" fmla="*/ 8591946 w 12192000"/>
              <a:gd name="connsiteY85" fmla="*/ 2153429 h 2851980"/>
              <a:gd name="connsiteX86" fmla="*/ 8588503 w 12192000"/>
              <a:gd name="connsiteY86" fmla="*/ 2158528 h 2851980"/>
              <a:gd name="connsiteX87" fmla="*/ 8542929 w 12192000"/>
              <a:gd name="connsiteY87" fmla="*/ 2155780 h 2851980"/>
              <a:gd name="connsiteX88" fmla="*/ 8422422 w 12192000"/>
              <a:gd name="connsiteY88" fmla="*/ 2128783 h 2851980"/>
              <a:gd name="connsiteX89" fmla="*/ 8350509 w 12192000"/>
              <a:gd name="connsiteY89" fmla="*/ 2116143 h 2851980"/>
              <a:gd name="connsiteX90" fmla="*/ 8323483 w 12192000"/>
              <a:gd name="connsiteY90" fmla="*/ 2116856 h 2851980"/>
              <a:gd name="connsiteX91" fmla="*/ 8285541 w 12192000"/>
              <a:gd name="connsiteY91" fmla="*/ 2114142 h 2851980"/>
              <a:gd name="connsiteX92" fmla="*/ 8156321 w 12192000"/>
              <a:gd name="connsiteY92" fmla="*/ 2105622 h 2851980"/>
              <a:gd name="connsiteX93" fmla="*/ 8115022 w 12192000"/>
              <a:gd name="connsiteY93" fmla="*/ 2097331 h 2851980"/>
              <a:gd name="connsiteX94" fmla="*/ 8109128 w 12192000"/>
              <a:gd name="connsiteY94" fmla="*/ 2095725 h 2851980"/>
              <a:gd name="connsiteX95" fmla="*/ 8061947 w 12192000"/>
              <a:gd name="connsiteY95" fmla="*/ 2076044 h 2851980"/>
              <a:gd name="connsiteX96" fmla="*/ 8056343 w 12192000"/>
              <a:gd name="connsiteY96" fmla="*/ 2079176 h 2851980"/>
              <a:gd name="connsiteX97" fmla="*/ 8039888 w 12192000"/>
              <a:gd name="connsiteY97" fmla="*/ 2079889 h 2851980"/>
              <a:gd name="connsiteX98" fmla="*/ 8027893 w 12192000"/>
              <a:gd name="connsiteY98" fmla="*/ 2071837 h 2851980"/>
              <a:gd name="connsiteX99" fmla="*/ 7968202 w 12192000"/>
              <a:gd name="connsiteY99" fmla="*/ 2048643 h 2851980"/>
              <a:gd name="connsiteX100" fmla="*/ 7879707 w 12192000"/>
              <a:gd name="connsiteY100" fmla="*/ 2019539 h 2851980"/>
              <a:gd name="connsiteX101" fmla="*/ 7867283 w 12192000"/>
              <a:gd name="connsiteY101" fmla="*/ 2011237 h 2851980"/>
              <a:gd name="connsiteX102" fmla="*/ 7843997 w 12192000"/>
              <a:gd name="connsiteY102" fmla="*/ 2004002 h 2851980"/>
              <a:gd name="connsiteX103" fmla="*/ 7819810 w 12192000"/>
              <a:gd name="connsiteY103" fmla="*/ 2003978 h 2851980"/>
              <a:gd name="connsiteX104" fmla="*/ 7766905 w 12192000"/>
              <a:gd name="connsiteY104" fmla="*/ 1994240 h 2851980"/>
              <a:gd name="connsiteX105" fmla="*/ 7748811 w 12192000"/>
              <a:gd name="connsiteY105" fmla="*/ 2001647 h 2851980"/>
              <a:gd name="connsiteX106" fmla="*/ 7745757 w 12192000"/>
              <a:gd name="connsiteY106" fmla="*/ 2003120 h 2851980"/>
              <a:gd name="connsiteX107" fmla="*/ 7732110 w 12192000"/>
              <a:gd name="connsiteY107" fmla="*/ 2004783 h 2851980"/>
              <a:gd name="connsiteX108" fmla="*/ 7730039 w 12192000"/>
              <a:gd name="connsiteY108" fmla="*/ 2010536 h 2851980"/>
              <a:gd name="connsiteX109" fmla="*/ 7685159 w 12192000"/>
              <a:gd name="connsiteY109" fmla="*/ 2018415 h 2851980"/>
              <a:gd name="connsiteX110" fmla="*/ 7561596 w 12192000"/>
              <a:gd name="connsiteY110" fmla="*/ 2020063 h 2851980"/>
              <a:gd name="connsiteX111" fmla="*/ 7488722 w 12192000"/>
              <a:gd name="connsiteY111" fmla="*/ 2024418 h 2851980"/>
              <a:gd name="connsiteX112" fmla="*/ 7462688 w 12192000"/>
              <a:gd name="connsiteY112" fmla="*/ 2031366 h 2851980"/>
              <a:gd name="connsiteX113" fmla="*/ 7425222 w 12192000"/>
              <a:gd name="connsiteY113" fmla="*/ 2037510 h 2851980"/>
              <a:gd name="connsiteX114" fmla="*/ 7360376 w 12192000"/>
              <a:gd name="connsiteY114" fmla="*/ 2052454 h 2851980"/>
              <a:gd name="connsiteX115" fmla="*/ 7297796 w 12192000"/>
              <a:gd name="connsiteY115" fmla="*/ 2059134 h 2851980"/>
              <a:gd name="connsiteX116" fmla="*/ 7255684 w 12192000"/>
              <a:gd name="connsiteY116" fmla="*/ 2060633 h 2851980"/>
              <a:gd name="connsiteX117" fmla="*/ 7249573 w 12192000"/>
              <a:gd name="connsiteY117" fmla="*/ 2060435 h 2851980"/>
              <a:gd name="connsiteX118" fmla="*/ 7198933 w 12192000"/>
              <a:gd name="connsiteY118" fmla="*/ 2052227 h 2851980"/>
              <a:gd name="connsiteX119" fmla="*/ 7194276 w 12192000"/>
              <a:gd name="connsiteY119" fmla="*/ 2056568 h 2851980"/>
              <a:gd name="connsiteX120" fmla="*/ 7178495 w 12192000"/>
              <a:gd name="connsiteY120" fmla="*/ 2061069 h 2851980"/>
              <a:gd name="connsiteX121" fmla="*/ 7164866 w 12192000"/>
              <a:gd name="connsiteY121" fmla="*/ 2056021 h 2851980"/>
              <a:gd name="connsiteX122" fmla="*/ 7101221 w 12192000"/>
              <a:gd name="connsiteY122" fmla="*/ 2047289 h 2851980"/>
              <a:gd name="connsiteX123" fmla="*/ 7008182 w 12192000"/>
              <a:gd name="connsiteY123" fmla="*/ 2039482 h 2851980"/>
              <a:gd name="connsiteX124" fmla="*/ 6994073 w 12192000"/>
              <a:gd name="connsiteY124" fmla="*/ 2034288 h 2851980"/>
              <a:gd name="connsiteX125" fmla="*/ 6902768 w 12192000"/>
              <a:gd name="connsiteY125" fmla="*/ 2021990 h 2851980"/>
              <a:gd name="connsiteX126" fmla="*/ 6854917 w 12192000"/>
              <a:gd name="connsiteY126" fmla="*/ 2020321 h 2851980"/>
              <a:gd name="connsiteX127" fmla="*/ 6849655 w 12192000"/>
              <a:gd name="connsiteY127" fmla="*/ 2025191 h 2851980"/>
              <a:gd name="connsiteX128" fmla="*/ 6835522 w 12192000"/>
              <a:gd name="connsiteY128" fmla="*/ 2024012 h 2851980"/>
              <a:gd name="connsiteX129" fmla="*/ 6707727 w 12192000"/>
              <a:gd name="connsiteY129" fmla="*/ 2006254 h 2851980"/>
              <a:gd name="connsiteX130" fmla="*/ 6561947 w 12192000"/>
              <a:gd name="connsiteY130" fmla="*/ 1975575 h 2851980"/>
              <a:gd name="connsiteX131" fmla="*/ 6464714 w 12192000"/>
              <a:gd name="connsiteY131" fmla="*/ 1978704 h 2851980"/>
              <a:gd name="connsiteX132" fmla="*/ 6242129 w 12192000"/>
              <a:gd name="connsiteY132" fmla="*/ 1915441 h 2851980"/>
              <a:gd name="connsiteX133" fmla="*/ 6080728 w 12192000"/>
              <a:gd name="connsiteY133" fmla="*/ 1895758 h 2851980"/>
              <a:gd name="connsiteX134" fmla="*/ 6069627 w 12192000"/>
              <a:gd name="connsiteY134" fmla="*/ 1885968 h 2851980"/>
              <a:gd name="connsiteX135" fmla="*/ 6055146 w 12192000"/>
              <a:gd name="connsiteY135" fmla="*/ 1879305 h 2851980"/>
              <a:gd name="connsiteX136" fmla="*/ 5953405 w 12192000"/>
              <a:gd name="connsiteY136" fmla="*/ 1849929 h 2851980"/>
              <a:gd name="connsiteX137" fmla="*/ 5940151 w 12192000"/>
              <a:gd name="connsiteY137" fmla="*/ 1852123 h 2851980"/>
              <a:gd name="connsiteX138" fmla="*/ 5917647 w 12192000"/>
              <a:gd name="connsiteY138" fmla="*/ 1852476 h 2851980"/>
              <a:gd name="connsiteX139" fmla="*/ 5860259 w 12192000"/>
              <a:gd name="connsiteY139" fmla="*/ 1865444 h 2851980"/>
              <a:gd name="connsiteX140" fmla="*/ 5821880 w 12192000"/>
              <a:gd name="connsiteY140" fmla="*/ 1854695 h 2851980"/>
              <a:gd name="connsiteX141" fmla="*/ 5813898 w 12192000"/>
              <a:gd name="connsiteY141" fmla="*/ 1853063 h 2851980"/>
              <a:gd name="connsiteX142" fmla="*/ 5813633 w 12192000"/>
              <a:gd name="connsiteY142" fmla="*/ 1853249 h 2851980"/>
              <a:gd name="connsiteX143" fmla="*/ 5804995 w 12192000"/>
              <a:gd name="connsiteY143" fmla="*/ 1851966 h 2851980"/>
              <a:gd name="connsiteX144" fmla="*/ 5799340 w 12192000"/>
              <a:gd name="connsiteY144" fmla="*/ 1850088 h 2851980"/>
              <a:gd name="connsiteX145" fmla="*/ 5783850 w 12192000"/>
              <a:gd name="connsiteY145" fmla="*/ 1846922 h 2851980"/>
              <a:gd name="connsiteX146" fmla="*/ 5777803 w 12192000"/>
              <a:gd name="connsiteY146" fmla="*/ 1847290 h 2851980"/>
              <a:gd name="connsiteX147" fmla="*/ 5774372 w 12192000"/>
              <a:gd name="connsiteY147" fmla="*/ 1849538 h 2851980"/>
              <a:gd name="connsiteX148" fmla="*/ 5740527 w 12192000"/>
              <a:gd name="connsiteY148" fmla="*/ 1850453 h 2851980"/>
              <a:gd name="connsiteX149" fmla="*/ 5671437 w 12192000"/>
              <a:gd name="connsiteY149" fmla="*/ 1845438 h 2851980"/>
              <a:gd name="connsiteX150" fmla="*/ 5633526 w 12192000"/>
              <a:gd name="connsiteY150" fmla="*/ 1839191 h 2851980"/>
              <a:gd name="connsiteX151" fmla="*/ 5527860 w 12192000"/>
              <a:gd name="connsiteY151" fmla="*/ 1825767 h 2851980"/>
              <a:gd name="connsiteX152" fmla="*/ 5420429 w 12192000"/>
              <a:gd name="connsiteY152" fmla="*/ 1815102 h 2851980"/>
              <a:gd name="connsiteX153" fmla="*/ 5339073 w 12192000"/>
              <a:gd name="connsiteY153" fmla="*/ 1819639 h 2851980"/>
              <a:gd name="connsiteX154" fmla="*/ 5334373 w 12192000"/>
              <a:gd name="connsiteY154" fmla="*/ 1817028 h 2851980"/>
              <a:gd name="connsiteX155" fmla="*/ 5326433 w 12192000"/>
              <a:gd name="connsiteY155" fmla="*/ 1814516 h 2851980"/>
              <a:gd name="connsiteX156" fmla="*/ 5326080 w 12192000"/>
              <a:gd name="connsiteY156" fmla="*/ 1814651 h 2851980"/>
              <a:gd name="connsiteX157" fmla="*/ 5318954 w 12192000"/>
              <a:gd name="connsiteY157" fmla="*/ 1811914 h 2851980"/>
              <a:gd name="connsiteX158" fmla="*/ 5286087 w 12192000"/>
              <a:gd name="connsiteY158" fmla="*/ 1796038 h 2851980"/>
              <a:gd name="connsiteX159" fmla="*/ 5223002 w 12192000"/>
              <a:gd name="connsiteY159" fmla="*/ 1799482 h 2851980"/>
              <a:gd name="connsiteX160" fmla="*/ 5200540 w 12192000"/>
              <a:gd name="connsiteY160" fmla="*/ 1796400 h 2851980"/>
              <a:gd name="connsiteX161" fmla="*/ 5154928 w 12192000"/>
              <a:gd name="connsiteY161" fmla="*/ 1781130 h 2851980"/>
              <a:gd name="connsiteX162" fmla="*/ 5149478 w 12192000"/>
              <a:gd name="connsiteY162" fmla="*/ 1780679 h 2851980"/>
              <a:gd name="connsiteX163" fmla="*/ 5130626 w 12192000"/>
              <a:gd name="connsiteY163" fmla="*/ 1768669 h 2851980"/>
              <a:gd name="connsiteX164" fmla="*/ 5102239 w 12192000"/>
              <a:gd name="connsiteY164" fmla="*/ 1753436 h 2851980"/>
              <a:gd name="connsiteX165" fmla="*/ 5099658 w 12192000"/>
              <a:gd name="connsiteY165" fmla="*/ 1753538 h 2851980"/>
              <a:gd name="connsiteX166" fmla="*/ 5088508 w 12192000"/>
              <a:gd name="connsiteY166" fmla="*/ 1745106 h 2851980"/>
              <a:gd name="connsiteX167" fmla="*/ 5082205 w 12192000"/>
              <a:gd name="connsiteY167" fmla="*/ 1734262 h 2851980"/>
              <a:gd name="connsiteX168" fmla="*/ 4931750 w 12192000"/>
              <a:gd name="connsiteY168" fmla="*/ 1691385 h 2851980"/>
              <a:gd name="connsiteX169" fmla="*/ 4824030 w 12192000"/>
              <a:gd name="connsiteY169" fmla="*/ 1643040 h 2851980"/>
              <a:gd name="connsiteX170" fmla="*/ 4758423 w 12192000"/>
              <a:gd name="connsiteY170" fmla="*/ 1579191 h 2851980"/>
              <a:gd name="connsiteX171" fmla="*/ 4514045 w 12192000"/>
              <a:gd name="connsiteY171" fmla="*/ 1535848 h 2851980"/>
              <a:gd name="connsiteX172" fmla="*/ 4458973 w 12192000"/>
              <a:gd name="connsiteY172" fmla="*/ 1525122 h 2851980"/>
              <a:gd name="connsiteX173" fmla="*/ 4423105 w 12192000"/>
              <a:gd name="connsiteY173" fmla="*/ 1500018 h 2851980"/>
              <a:gd name="connsiteX174" fmla="*/ 4400073 w 12192000"/>
              <a:gd name="connsiteY174" fmla="*/ 1499739 h 2851980"/>
              <a:gd name="connsiteX175" fmla="*/ 4395961 w 12192000"/>
              <a:gd name="connsiteY175" fmla="*/ 1499863 h 2851980"/>
              <a:gd name="connsiteX176" fmla="*/ 4382523 w 12192000"/>
              <a:gd name="connsiteY176" fmla="*/ 1496619 h 2851980"/>
              <a:gd name="connsiteX177" fmla="*/ 4374971 w 12192000"/>
              <a:gd name="connsiteY177" fmla="*/ 1500377 h 2851980"/>
              <a:gd name="connsiteX178" fmla="*/ 4352051 w 12192000"/>
              <a:gd name="connsiteY178" fmla="*/ 1498843 h 2851980"/>
              <a:gd name="connsiteX179" fmla="*/ 4328364 w 12192000"/>
              <a:gd name="connsiteY179" fmla="*/ 1491566 h 2851980"/>
              <a:gd name="connsiteX180" fmla="*/ 4220142 w 12192000"/>
              <a:gd name="connsiteY180" fmla="*/ 1451803 h 2851980"/>
              <a:gd name="connsiteX181" fmla="*/ 4152921 w 12192000"/>
              <a:gd name="connsiteY181" fmla="*/ 1430969 h 2851980"/>
              <a:gd name="connsiteX182" fmla="*/ 4123498 w 12192000"/>
              <a:gd name="connsiteY182" fmla="*/ 1427696 h 2851980"/>
              <a:gd name="connsiteX183" fmla="*/ 4085026 w 12192000"/>
              <a:gd name="connsiteY183" fmla="*/ 1420005 h 2851980"/>
              <a:gd name="connsiteX184" fmla="*/ 4014120 w 12192000"/>
              <a:gd name="connsiteY184" fmla="*/ 1410025 h 2851980"/>
              <a:gd name="connsiteX185" fmla="*/ 3924085 w 12192000"/>
              <a:gd name="connsiteY185" fmla="*/ 1390368 h 2851980"/>
              <a:gd name="connsiteX186" fmla="*/ 3875102 w 12192000"/>
              <a:gd name="connsiteY186" fmla="*/ 1356231 h 2851980"/>
              <a:gd name="connsiteX187" fmla="*/ 3866735 w 12192000"/>
              <a:gd name="connsiteY187" fmla="*/ 1358044 h 2851980"/>
              <a:gd name="connsiteX188" fmla="*/ 3824835 w 12192000"/>
              <a:gd name="connsiteY188" fmla="*/ 1344150 h 2851980"/>
              <a:gd name="connsiteX189" fmla="*/ 3698316 w 12192000"/>
              <a:gd name="connsiteY189" fmla="*/ 1271660 h 2851980"/>
              <a:gd name="connsiteX190" fmla="*/ 3615875 w 12192000"/>
              <a:gd name="connsiteY190" fmla="*/ 1245166 h 2851980"/>
              <a:gd name="connsiteX191" fmla="*/ 3583351 w 12192000"/>
              <a:gd name="connsiteY191" fmla="*/ 1239605 h 2851980"/>
              <a:gd name="connsiteX192" fmla="*/ 3529058 w 12192000"/>
              <a:gd name="connsiteY192" fmla="*/ 1230047 h 2851980"/>
              <a:gd name="connsiteX193" fmla="*/ 3438822 w 12192000"/>
              <a:gd name="connsiteY193" fmla="*/ 1205661 h 2851980"/>
              <a:gd name="connsiteX194" fmla="*/ 3390292 w 12192000"/>
              <a:gd name="connsiteY194" fmla="*/ 1197075 h 2851980"/>
              <a:gd name="connsiteX195" fmla="*/ 3315537 w 12192000"/>
              <a:gd name="connsiteY195" fmla="*/ 1185391 h 2851980"/>
              <a:gd name="connsiteX196" fmla="*/ 3305896 w 12192000"/>
              <a:gd name="connsiteY196" fmla="*/ 1180025 h 2851980"/>
              <a:gd name="connsiteX197" fmla="*/ 3260055 w 12192000"/>
              <a:gd name="connsiteY197" fmla="*/ 1189560 h 2851980"/>
              <a:gd name="connsiteX198" fmla="*/ 3136098 w 12192000"/>
              <a:gd name="connsiteY198" fmla="*/ 1171708 h 2851980"/>
              <a:gd name="connsiteX199" fmla="*/ 3113533 w 12192000"/>
              <a:gd name="connsiteY199" fmla="*/ 1171758 h 2851980"/>
              <a:gd name="connsiteX200" fmla="*/ 3087934 w 12192000"/>
              <a:gd name="connsiteY200" fmla="*/ 1162189 h 2851980"/>
              <a:gd name="connsiteX201" fmla="*/ 3033101 w 12192000"/>
              <a:gd name="connsiteY201" fmla="*/ 1146004 h 2851980"/>
              <a:gd name="connsiteX202" fmla="*/ 2999082 w 12192000"/>
              <a:gd name="connsiteY202" fmla="*/ 1129337 h 2851980"/>
              <a:gd name="connsiteX203" fmla="*/ 2988144 w 12192000"/>
              <a:gd name="connsiteY203" fmla="*/ 1133783 h 2851980"/>
              <a:gd name="connsiteX204" fmla="*/ 2964880 w 12192000"/>
              <a:gd name="connsiteY204" fmla="*/ 1133160 h 2851980"/>
              <a:gd name="connsiteX205" fmla="*/ 2871083 w 12192000"/>
              <a:gd name="connsiteY205" fmla="*/ 1114281 h 2851980"/>
              <a:gd name="connsiteX206" fmla="*/ 2853547 w 12192000"/>
              <a:gd name="connsiteY206" fmla="*/ 1113282 h 2851980"/>
              <a:gd name="connsiteX207" fmla="*/ 2834998 w 12192000"/>
              <a:gd name="connsiteY207" fmla="*/ 1105032 h 2851980"/>
              <a:gd name="connsiteX208" fmla="*/ 2832012 w 12192000"/>
              <a:gd name="connsiteY208" fmla="*/ 1103667 h 2851980"/>
              <a:gd name="connsiteX209" fmla="*/ 2831450 w 12192000"/>
              <a:gd name="connsiteY209" fmla="*/ 1103681 h 2851980"/>
              <a:gd name="connsiteX210" fmla="*/ 2830158 w 12192000"/>
              <a:gd name="connsiteY210" fmla="*/ 1102819 h 2851980"/>
              <a:gd name="connsiteX211" fmla="*/ 2817969 w 12192000"/>
              <a:gd name="connsiteY211" fmla="*/ 1097243 h 2851980"/>
              <a:gd name="connsiteX212" fmla="*/ 2812278 w 12192000"/>
              <a:gd name="connsiteY212" fmla="*/ 1097008 h 2851980"/>
              <a:gd name="connsiteX213" fmla="*/ 2735949 w 12192000"/>
              <a:gd name="connsiteY213" fmla="*/ 1069536 h 2851980"/>
              <a:gd name="connsiteX214" fmla="*/ 2700542 w 12192000"/>
              <a:gd name="connsiteY214" fmla="*/ 1056907 h 2851980"/>
              <a:gd name="connsiteX215" fmla="*/ 2690071 w 12192000"/>
              <a:gd name="connsiteY215" fmla="*/ 1056397 h 2851980"/>
              <a:gd name="connsiteX216" fmla="*/ 2655269 w 12192000"/>
              <a:gd name="connsiteY216" fmla="*/ 1042078 h 2851980"/>
              <a:gd name="connsiteX217" fmla="*/ 2637172 w 12192000"/>
              <a:gd name="connsiteY217" fmla="*/ 1039382 h 2851980"/>
              <a:gd name="connsiteX218" fmla="*/ 2544676 w 12192000"/>
              <a:gd name="connsiteY218" fmla="*/ 1019916 h 2851980"/>
              <a:gd name="connsiteX219" fmla="*/ 2521406 w 12192000"/>
              <a:gd name="connsiteY219" fmla="*/ 1022036 h 2851980"/>
              <a:gd name="connsiteX220" fmla="*/ 2462038 w 12192000"/>
              <a:gd name="connsiteY220" fmla="*/ 992687 h 2851980"/>
              <a:gd name="connsiteX221" fmla="*/ 2448962 w 12192000"/>
              <a:gd name="connsiteY221" fmla="*/ 988555 h 2851980"/>
              <a:gd name="connsiteX222" fmla="*/ 2444223 w 12192000"/>
              <a:gd name="connsiteY222" fmla="*/ 985580 h 2851980"/>
              <a:gd name="connsiteX223" fmla="*/ 2428175 w 12192000"/>
              <a:gd name="connsiteY223" fmla="*/ 997242 h 2851980"/>
              <a:gd name="connsiteX224" fmla="*/ 2398519 w 12192000"/>
              <a:gd name="connsiteY224" fmla="*/ 1001482 h 2851980"/>
              <a:gd name="connsiteX225" fmla="*/ 2385271 w 12192000"/>
              <a:gd name="connsiteY225" fmla="*/ 993786 h 2851980"/>
              <a:gd name="connsiteX226" fmla="*/ 2298174 w 12192000"/>
              <a:gd name="connsiteY226" fmla="*/ 956527 h 2851980"/>
              <a:gd name="connsiteX227" fmla="*/ 2271014 w 12192000"/>
              <a:gd name="connsiteY227" fmla="*/ 945440 h 2851980"/>
              <a:gd name="connsiteX228" fmla="*/ 2214838 w 12192000"/>
              <a:gd name="connsiteY228" fmla="*/ 924396 h 2851980"/>
              <a:gd name="connsiteX229" fmla="*/ 2038407 w 12192000"/>
              <a:gd name="connsiteY229" fmla="*/ 916628 h 2851980"/>
              <a:gd name="connsiteX230" fmla="*/ 1958268 w 12192000"/>
              <a:gd name="connsiteY230" fmla="*/ 931677 h 2851980"/>
              <a:gd name="connsiteX231" fmla="*/ 1740316 w 12192000"/>
              <a:gd name="connsiteY231" fmla="*/ 931710 h 2851980"/>
              <a:gd name="connsiteX232" fmla="*/ 1454477 w 12192000"/>
              <a:gd name="connsiteY232" fmla="*/ 973878 h 2851980"/>
              <a:gd name="connsiteX233" fmla="*/ 1385984 w 12192000"/>
              <a:gd name="connsiteY233" fmla="*/ 958621 h 2851980"/>
              <a:gd name="connsiteX234" fmla="*/ 1355604 w 12192000"/>
              <a:gd name="connsiteY234" fmla="*/ 960893 h 2851980"/>
              <a:gd name="connsiteX235" fmla="*/ 1305323 w 12192000"/>
              <a:gd name="connsiteY235" fmla="*/ 967511 h 2851980"/>
              <a:gd name="connsiteX236" fmla="*/ 1125607 w 12192000"/>
              <a:gd name="connsiteY236" fmla="*/ 968467 h 2851980"/>
              <a:gd name="connsiteX237" fmla="*/ 1016562 w 12192000"/>
              <a:gd name="connsiteY237" fmla="*/ 975260 h 2851980"/>
              <a:gd name="connsiteX238" fmla="*/ 818620 w 12192000"/>
              <a:gd name="connsiteY238" fmla="*/ 987723 h 2851980"/>
              <a:gd name="connsiteX239" fmla="*/ 611870 w 12192000"/>
              <a:gd name="connsiteY239" fmla="*/ 1002547 h 2851980"/>
              <a:gd name="connsiteX240" fmla="*/ 520325 w 12192000"/>
              <a:gd name="connsiteY240" fmla="*/ 1010590 h 2851980"/>
              <a:gd name="connsiteX241" fmla="*/ 386188 w 12192000"/>
              <a:gd name="connsiteY241" fmla="*/ 1040956 h 2851980"/>
              <a:gd name="connsiteX242" fmla="*/ 272629 w 12192000"/>
              <a:gd name="connsiteY242" fmla="*/ 1010300 h 2851980"/>
              <a:gd name="connsiteX243" fmla="*/ 113450 w 12192000"/>
              <a:gd name="connsiteY243" fmla="*/ 1038933 h 2851980"/>
              <a:gd name="connsiteX244" fmla="*/ 4256 w 12192000"/>
              <a:gd name="connsiteY244" fmla="*/ 1060111 h 2851980"/>
              <a:gd name="connsiteX245" fmla="*/ 0 w 12192000"/>
              <a:gd name="connsiteY245" fmla="*/ 1059714 h 2851980"/>
              <a:gd name="connsiteX0" fmla="*/ 0 w 12192000"/>
              <a:gd name="connsiteY0" fmla="*/ 0 h 2984579"/>
              <a:gd name="connsiteX1" fmla="*/ 12192000 w 12192000"/>
              <a:gd name="connsiteY1" fmla="*/ 0 h 2984579"/>
              <a:gd name="connsiteX2" fmla="*/ 12192000 w 12192000"/>
              <a:gd name="connsiteY2" fmla="*/ 2802781 h 2984579"/>
              <a:gd name="connsiteX3" fmla="*/ 12174273 w 12192000"/>
              <a:gd name="connsiteY3" fmla="*/ 2805362 h 2984579"/>
              <a:gd name="connsiteX4" fmla="*/ 12099441 w 12192000"/>
              <a:gd name="connsiteY4" fmla="*/ 2819970 h 2984579"/>
              <a:gd name="connsiteX5" fmla="*/ 11968818 w 12192000"/>
              <a:gd name="connsiteY5" fmla="*/ 2984045 h 2984579"/>
              <a:gd name="connsiteX6" fmla="*/ 11844564 w 12192000"/>
              <a:gd name="connsiteY6" fmla="*/ 2851980 h 2984579"/>
              <a:gd name="connsiteX7" fmla="*/ 11786084 w 12192000"/>
              <a:gd name="connsiteY7" fmla="*/ 2836535 h 2984579"/>
              <a:gd name="connsiteX8" fmla="*/ 11731349 w 12192000"/>
              <a:gd name="connsiteY8" fmla="*/ 2820269 h 2984579"/>
              <a:gd name="connsiteX9" fmla="*/ 11709385 w 12192000"/>
              <a:gd name="connsiteY9" fmla="*/ 2806825 h 2984579"/>
              <a:gd name="connsiteX10" fmla="*/ 11702308 w 12192000"/>
              <a:gd name="connsiteY10" fmla="*/ 2811365 h 2984579"/>
              <a:gd name="connsiteX11" fmla="*/ 11689476 w 12192000"/>
              <a:gd name="connsiteY11" fmla="*/ 2807391 h 2984579"/>
              <a:gd name="connsiteX12" fmla="*/ 11666486 w 12192000"/>
              <a:gd name="connsiteY12" fmla="*/ 2799625 h 2984579"/>
              <a:gd name="connsiteX13" fmla="*/ 11652374 w 12192000"/>
              <a:gd name="connsiteY13" fmla="*/ 2793272 h 2984579"/>
              <a:gd name="connsiteX14" fmla="*/ 11646471 w 12192000"/>
              <a:gd name="connsiteY14" fmla="*/ 2800341 h 2984579"/>
              <a:gd name="connsiteX15" fmla="*/ 11623313 w 12192000"/>
              <a:gd name="connsiteY15" fmla="*/ 2800343 h 2984579"/>
              <a:gd name="connsiteX16" fmla="*/ 11608697 w 12192000"/>
              <a:gd name="connsiteY16" fmla="*/ 2813460 h 2984579"/>
              <a:gd name="connsiteX17" fmla="*/ 11603621 w 12192000"/>
              <a:gd name="connsiteY17" fmla="*/ 2810965 h 2984579"/>
              <a:gd name="connsiteX18" fmla="*/ 11590100 w 12192000"/>
              <a:gd name="connsiteY18" fmla="*/ 2808130 h 2984579"/>
              <a:gd name="connsiteX19" fmla="*/ 11566270 w 12192000"/>
              <a:gd name="connsiteY19" fmla="*/ 2794050 h 2984579"/>
              <a:gd name="connsiteX20" fmla="*/ 11543180 w 12192000"/>
              <a:gd name="connsiteY20" fmla="*/ 2794523 h 2984579"/>
              <a:gd name="connsiteX21" fmla="*/ 11527456 w 12192000"/>
              <a:gd name="connsiteY21" fmla="*/ 2784758 h 2984579"/>
              <a:gd name="connsiteX22" fmla="*/ 11410019 w 12192000"/>
              <a:gd name="connsiteY22" fmla="*/ 2778739 h 2984579"/>
              <a:gd name="connsiteX23" fmla="*/ 11391662 w 12192000"/>
              <a:gd name="connsiteY23" fmla="*/ 2777813 h 2984579"/>
              <a:gd name="connsiteX24" fmla="*/ 11381950 w 12192000"/>
              <a:gd name="connsiteY24" fmla="*/ 2771457 h 2984579"/>
              <a:gd name="connsiteX25" fmla="*/ 11355280 w 12192000"/>
              <a:gd name="connsiteY25" fmla="*/ 2766974 h 2984579"/>
              <a:gd name="connsiteX26" fmla="*/ 11346286 w 12192000"/>
              <a:gd name="connsiteY26" fmla="*/ 2771221 h 2984579"/>
              <a:gd name="connsiteX27" fmla="*/ 11344784 w 12192000"/>
              <a:gd name="connsiteY27" fmla="*/ 2767480 h 2984579"/>
              <a:gd name="connsiteX28" fmla="*/ 11307999 w 12192000"/>
              <a:gd name="connsiteY28" fmla="*/ 2758374 h 2984579"/>
              <a:gd name="connsiteX29" fmla="*/ 11228674 w 12192000"/>
              <a:gd name="connsiteY29" fmla="*/ 2738503 h 2984579"/>
              <a:gd name="connsiteX30" fmla="*/ 11208775 w 12192000"/>
              <a:gd name="connsiteY30" fmla="*/ 2733735 h 2984579"/>
              <a:gd name="connsiteX31" fmla="*/ 11191329 w 12192000"/>
              <a:gd name="connsiteY31" fmla="*/ 2735896 h 2984579"/>
              <a:gd name="connsiteX32" fmla="*/ 11095293 w 12192000"/>
              <a:gd name="connsiteY32" fmla="*/ 2734181 h 2984579"/>
              <a:gd name="connsiteX33" fmla="*/ 11072290 w 12192000"/>
              <a:gd name="connsiteY33" fmla="*/ 2737734 h 2984579"/>
              <a:gd name="connsiteX34" fmla="*/ 10980239 w 12192000"/>
              <a:gd name="connsiteY34" fmla="*/ 2729000 h 2984579"/>
              <a:gd name="connsiteX35" fmla="*/ 10980167 w 12192000"/>
              <a:gd name="connsiteY35" fmla="*/ 2728972 h 2984579"/>
              <a:gd name="connsiteX36" fmla="*/ 10943501 w 12192000"/>
              <a:gd name="connsiteY36" fmla="*/ 2723352 h 2984579"/>
              <a:gd name="connsiteX37" fmla="*/ 10740825 w 12192000"/>
              <a:gd name="connsiteY37" fmla="*/ 2642544 h 2984579"/>
              <a:gd name="connsiteX38" fmla="*/ 10621021 w 12192000"/>
              <a:gd name="connsiteY38" fmla="*/ 2583972 h 2984579"/>
              <a:gd name="connsiteX39" fmla="*/ 10501779 w 12192000"/>
              <a:gd name="connsiteY39" fmla="*/ 2548735 h 2984579"/>
              <a:gd name="connsiteX40" fmla="*/ 10403355 w 12192000"/>
              <a:gd name="connsiteY40" fmla="*/ 2512953 h 2984579"/>
              <a:gd name="connsiteX41" fmla="*/ 10337449 w 12192000"/>
              <a:gd name="connsiteY41" fmla="*/ 2488172 h 2984579"/>
              <a:gd name="connsiteX42" fmla="*/ 10324327 w 12192000"/>
              <a:gd name="connsiteY42" fmla="*/ 2478939 h 2984579"/>
              <a:gd name="connsiteX43" fmla="*/ 10321929 w 12192000"/>
              <a:gd name="connsiteY43" fmla="*/ 2478993 h 2984579"/>
              <a:gd name="connsiteX44" fmla="*/ 10290461 w 12192000"/>
              <a:gd name="connsiteY44" fmla="*/ 2462144 h 2984579"/>
              <a:gd name="connsiteX45" fmla="*/ 10268970 w 12192000"/>
              <a:gd name="connsiteY45" fmla="*/ 2448931 h 2984579"/>
              <a:gd name="connsiteX46" fmla="*/ 10263699 w 12192000"/>
              <a:gd name="connsiteY46" fmla="*/ 2448340 h 2984579"/>
              <a:gd name="connsiteX47" fmla="*/ 10228272 w 12192000"/>
              <a:gd name="connsiteY47" fmla="*/ 2431997 h 2984579"/>
              <a:gd name="connsiteX48" fmla="*/ 10215997 w 12192000"/>
              <a:gd name="connsiteY48" fmla="*/ 2431103 h 2984579"/>
              <a:gd name="connsiteX49" fmla="*/ 10193885 w 12192000"/>
              <a:gd name="connsiteY49" fmla="*/ 2427360 h 2984579"/>
              <a:gd name="connsiteX50" fmla="*/ 10135557 w 12192000"/>
              <a:gd name="connsiteY50" fmla="*/ 2429769 h 2984579"/>
              <a:gd name="connsiteX51" fmla="*/ 10092108 w 12192000"/>
              <a:gd name="connsiteY51" fmla="*/ 2409075 h 2984579"/>
              <a:gd name="connsiteX52" fmla="*/ 10091815 w 12192000"/>
              <a:gd name="connsiteY52" fmla="*/ 2409211 h 2984579"/>
              <a:gd name="connsiteX53" fmla="*/ 10083558 w 12192000"/>
              <a:gd name="connsiteY53" fmla="*/ 2406369 h 2984579"/>
              <a:gd name="connsiteX54" fmla="*/ 10078319 w 12192000"/>
              <a:gd name="connsiteY54" fmla="*/ 2403481 h 2984579"/>
              <a:gd name="connsiteX55" fmla="*/ 10063647 w 12192000"/>
              <a:gd name="connsiteY55" fmla="*/ 2397528 h 2984579"/>
              <a:gd name="connsiteX56" fmla="*/ 10057660 w 12192000"/>
              <a:gd name="connsiteY56" fmla="*/ 2396793 h 2984579"/>
              <a:gd name="connsiteX57" fmla="*/ 10003124 w 12192000"/>
              <a:gd name="connsiteY57" fmla="*/ 2406692 h 2984579"/>
              <a:gd name="connsiteX58" fmla="*/ 9898644 w 12192000"/>
              <a:gd name="connsiteY58" fmla="*/ 2393136 h 2984579"/>
              <a:gd name="connsiteX59" fmla="*/ 9794969 w 12192000"/>
              <a:gd name="connsiteY59" fmla="*/ 2376665 h 2984579"/>
              <a:gd name="connsiteX60" fmla="*/ 9690708 w 12192000"/>
              <a:gd name="connsiteY60" fmla="*/ 2362478 h 2984579"/>
              <a:gd name="connsiteX61" fmla="*/ 9656590 w 12192000"/>
              <a:gd name="connsiteY61" fmla="*/ 2365107 h 2984579"/>
              <a:gd name="connsiteX62" fmla="*/ 9651013 w 12192000"/>
              <a:gd name="connsiteY62" fmla="*/ 2365379 h 2984579"/>
              <a:gd name="connsiteX63" fmla="*/ 9629535 w 12192000"/>
              <a:gd name="connsiteY63" fmla="*/ 2359562 h 2984579"/>
              <a:gd name="connsiteX64" fmla="*/ 9621002 w 12192000"/>
              <a:gd name="connsiteY64" fmla="*/ 2358015 h 2984579"/>
              <a:gd name="connsiteX65" fmla="*/ 9620811 w 12192000"/>
              <a:gd name="connsiteY65" fmla="*/ 2358209 h 2984579"/>
              <a:gd name="connsiteX66" fmla="*/ 9612783 w 12192000"/>
              <a:gd name="connsiteY66" fmla="*/ 2356304 h 2984579"/>
              <a:gd name="connsiteX67" fmla="*/ 9573299 w 12192000"/>
              <a:gd name="connsiteY67" fmla="*/ 2344048 h 2984579"/>
              <a:gd name="connsiteX68" fmla="*/ 9523299 w 12192000"/>
              <a:gd name="connsiteY68" fmla="*/ 2356751 h 2984579"/>
              <a:gd name="connsiteX69" fmla="*/ 9502217 w 12192000"/>
              <a:gd name="connsiteY69" fmla="*/ 2356672 h 2984579"/>
              <a:gd name="connsiteX70" fmla="*/ 9491052 w 12192000"/>
              <a:gd name="connsiteY70" fmla="*/ 2357876 h 2984579"/>
              <a:gd name="connsiteX71" fmla="*/ 9490420 w 12192000"/>
              <a:gd name="connsiteY71" fmla="*/ 2358754 h 2984579"/>
              <a:gd name="connsiteX72" fmla="*/ 9422814 w 12192000"/>
              <a:gd name="connsiteY72" fmla="*/ 2337048 h 2984579"/>
              <a:gd name="connsiteX73" fmla="*/ 9387555 w 12192000"/>
              <a:gd name="connsiteY73" fmla="*/ 2324836 h 2984579"/>
              <a:gd name="connsiteX74" fmla="*/ 9385480 w 12192000"/>
              <a:gd name="connsiteY74" fmla="*/ 2325313 h 2984579"/>
              <a:gd name="connsiteX75" fmla="*/ 9369766 w 12192000"/>
              <a:gd name="connsiteY75" fmla="*/ 2317902 h 2984579"/>
              <a:gd name="connsiteX76" fmla="*/ 9356267 w 12192000"/>
              <a:gd name="connsiteY76" fmla="*/ 2307218 h 2984579"/>
              <a:gd name="connsiteX77" fmla="*/ 9240605 w 12192000"/>
              <a:gd name="connsiteY77" fmla="*/ 2292733 h 2984579"/>
              <a:gd name="connsiteX78" fmla="*/ 9083251 w 12192000"/>
              <a:gd name="connsiteY78" fmla="*/ 2245348 h 2984579"/>
              <a:gd name="connsiteX79" fmla="*/ 8956025 w 12192000"/>
              <a:gd name="connsiteY79" fmla="*/ 2219438 h 2984579"/>
              <a:gd name="connsiteX80" fmla="*/ 8791834 w 12192000"/>
              <a:gd name="connsiteY80" fmla="*/ 2194608 h 2984579"/>
              <a:gd name="connsiteX81" fmla="*/ 8677385 w 12192000"/>
              <a:gd name="connsiteY81" fmla="*/ 2172946 h 2984579"/>
              <a:gd name="connsiteX82" fmla="*/ 8628381 w 12192000"/>
              <a:gd name="connsiteY82" fmla="*/ 2151256 h 2984579"/>
              <a:gd name="connsiteX83" fmla="*/ 8608955 w 12192000"/>
              <a:gd name="connsiteY83" fmla="*/ 2154253 h 2984579"/>
              <a:gd name="connsiteX84" fmla="*/ 8605623 w 12192000"/>
              <a:gd name="connsiteY84" fmla="*/ 2154974 h 2984579"/>
              <a:gd name="connsiteX85" fmla="*/ 8591946 w 12192000"/>
              <a:gd name="connsiteY85" fmla="*/ 2153429 h 2984579"/>
              <a:gd name="connsiteX86" fmla="*/ 8588503 w 12192000"/>
              <a:gd name="connsiteY86" fmla="*/ 2158528 h 2984579"/>
              <a:gd name="connsiteX87" fmla="*/ 8542929 w 12192000"/>
              <a:gd name="connsiteY87" fmla="*/ 2155780 h 2984579"/>
              <a:gd name="connsiteX88" fmla="*/ 8422422 w 12192000"/>
              <a:gd name="connsiteY88" fmla="*/ 2128783 h 2984579"/>
              <a:gd name="connsiteX89" fmla="*/ 8350509 w 12192000"/>
              <a:gd name="connsiteY89" fmla="*/ 2116143 h 2984579"/>
              <a:gd name="connsiteX90" fmla="*/ 8323483 w 12192000"/>
              <a:gd name="connsiteY90" fmla="*/ 2116856 h 2984579"/>
              <a:gd name="connsiteX91" fmla="*/ 8285541 w 12192000"/>
              <a:gd name="connsiteY91" fmla="*/ 2114142 h 2984579"/>
              <a:gd name="connsiteX92" fmla="*/ 8156321 w 12192000"/>
              <a:gd name="connsiteY92" fmla="*/ 2105622 h 2984579"/>
              <a:gd name="connsiteX93" fmla="*/ 8115022 w 12192000"/>
              <a:gd name="connsiteY93" fmla="*/ 2097331 h 2984579"/>
              <a:gd name="connsiteX94" fmla="*/ 8109128 w 12192000"/>
              <a:gd name="connsiteY94" fmla="*/ 2095725 h 2984579"/>
              <a:gd name="connsiteX95" fmla="*/ 8061947 w 12192000"/>
              <a:gd name="connsiteY95" fmla="*/ 2076044 h 2984579"/>
              <a:gd name="connsiteX96" fmla="*/ 8056343 w 12192000"/>
              <a:gd name="connsiteY96" fmla="*/ 2079176 h 2984579"/>
              <a:gd name="connsiteX97" fmla="*/ 8039888 w 12192000"/>
              <a:gd name="connsiteY97" fmla="*/ 2079889 h 2984579"/>
              <a:gd name="connsiteX98" fmla="*/ 8027893 w 12192000"/>
              <a:gd name="connsiteY98" fmla="*/ 2071837 h 2984579"/>
              <a:gd name="connsiteX99" fmla="*/ 7968202 w 12192000"/>
              <a:gd name="connsiteY99" fmla="*/ 2048643 h 2984579"/>
              <a:gd name="connsiteX100" fmla="*/ 7879707 w 12192000"/>
              <a:gd name="connsiteY100" fmla="*/ 2019539 h 2984579"/>
              <a:gd name="connsiteX101" fmla="*/ 7867283 w 12192000"/>
              <a:gd name="connsiteY101" fmla="*/ 2011237 h 2984579"/>
              <a:gd name="connsiteX102" fmla="*/ 7843997 w 12192000"/>
              <a:gd name="connsiteY102" fmla="*/ 2004002 h 2984579"/>
              <a:gd name="connsiteX103" fmla="*/ 7819810 w 12192000"/>
              <a:gd name="connsiteY103" fmla="*/ 2003978 h 2984579"/>
              <a:gd name="connsiteX104" fmla="*/ 7766905 w 12192000"/>
              <a:gd name="connsiteY104" fmla="*/ 1994240 h 2984579"/>
              <a:gd name="connsiteX105" fmla="*/ 7748811 w 12192000"/>
              <a:gd name="connsiteY105" fmla="*/ 2001647 h 2984579"/>
              <a:gd name="connsiteX106" fmla="*/ 7745757 w 12192000"/>
              <a:gd name="connsiteY106" fmla="*/ 2003120 h 2984579"/>
              <a:gd name="connsiteX107" fmla="*/ 7732110 w 12192000"/>
              <a:gd name="connsiteY107" fmla="*/ 2004783 h 2984579"/>
              <a:gd name="connsiteX108" fmla="*/ 7730039 w 12192000"/>
              <a:gd name="connsiteY108" fmla="*/ 2010536 h 2984579"/>
              <a:gd name="connsiteX109" fmla="*/ 7685159 w 12192000"/>
              <a:gd name="connsiteY109" fmla="*/ 2018415 h 2984579"/>
              <a:gd name="connsiteX110" fmla="*/ 7561596 w 12192000"/>
              <a:gd name="connsiteY110" fmla="*/ 2020063 h 2984579"/>
              <a:gd name="connsiteX111" fmla="*/ 7488722 w 12192000"/>
              <a:gd name="connsiteY111" fmla="*/ 2024418 h 2984579"/>
              <a:gd name="connsiteX112" fmla="*/ 7462688 w 12192000"/>
              <a:gd name="connsiteY112" fmla="*/ 2031366 h 2984579"/>
              <a:gd name="connsiteX113" fmla="*/ 7425222 w 12192000"/>
              <a:gd name="connsiteY113" fmla="*/ 2037510 h 2984579"/>
              <a:gd name="connsiteX114" fmla="*/ 7360376 w 12192000"/>
              <a:gd name="connsiteY114" fmla="*/ 2052454 h 2984579"/>
              <a:gd name="connsiteX115" fmla="*/ 7297796 w 12192000"/>
              <a:gd name="connsiteY115" fmla="*/ 2059134 h 2984579"/>
              <a:gd name="connsiteX116" fmla="*/ 7255684 w 12192000"/>
              <a:gd name="connsiteY116" fmla="*/ 2060633 h 2984579"/>
              <a:gd name="connsiteX117" fmla="*/ 7249573 w 12192000"/>
              <a:gd name="connsiteY117" fmla="*/ 2060435 h 2984579"/>
              <a:gd name="connsiteX118" fmla="*/ 7198933 w 12192000"/>
              <a:gd name="connsiteY118" fmla="*/ 2052227 h 2984579"/>
              <a:gd name="connsiteX119" fmla="*/ 7194276 w 12192000"/>
              <a:gd name="connsiteY119" fmla="*/ 2056568 h 2984579"/>
              <a:gd name="connsiteX120" fmla="*/ 7178495 w 12192000"/>
              <a:gd name="connsiteY120" fmla="*/ 2061069 h 2984579"/>
              <a:gd name="connsiteX121" fmla="*/ 7164866 w 12192000"/>
              <a:gd name="connsiteY121" fmla="*/ 2056021 h 2984579"/>
              <a:gd name="connsiteX122" fmla="*/ 7101221 w 12192000"/>
              <a:gd name="connsiteY122" fmla="*/ 2047289 h 2984579"/>
              <a:gd name="connsiteX123" fmla="*/ 7008182 w 12192000"/>
              <a:gd name="connsiteY123" fmla="*/ 2039482 h 2984579"/>
              <a:gd name="connsiteX124" fmla="*/ 6994073 w 12192000"/>
              <a:gd name="connsiteY124" fmla="*/ 2034288 h 2984579"/>
              <a:gd name="connsiteX125" fmla="*/ 6902768 w 12192000"/>
              <a:gd name="connsiteY125" fmla="*/ 2021990 h 2984579"/>
              <a:gd name="connsiteX126" fmla="*/ 6854917 w 12192000"/>
              <a:gd name="connsiteY126" fmla="*/ 2020321 h 2984579"/>
              <a:gd name="connsiteX127" fmla="*/ 6849655 w 12192000"/>
              <a:gd name="connsiteY127" fmla="*/ 2025191 h 2984579"/>
              <a:gd name="connsiteX128" fmla="*/ 6835522 w 12192000"/>
              <a:gd name="connsiteY128" fmla="*/ 2024012 h 2984579"/>
              <a:gd name="connsiteX129" fmla="*/ 6707727 w 12192000"/>
              <a:gd name="connsiteY129" fmla="*/ 2006254 h 2984579"/>
              <a:gd name="connsiteX130" fmla="*/ 6561947 w 12192000"/>
              <a:gd name="connsiteY130" fmla="*/ 1975575 h 2984579"/>
              <a:gd name="connsiteX131" fmla="*/ 6464714 w 12192000"/>
              <a:gd name="connsiteY131" fmla="*/ 1978704 h 2984579"/>
              <a:gd name="connsiteX132" fmla="*/ 6242129 w 12192000"/>
              <a:gd name="connsiteY132" fmla="*/ 1915441 h 2984579"/>
              <a:gd name="connsiteX133" fmla="*/ 6080728 w 12192000"/>
              <a:gd name="connsiteY133" fmla="*/ 1895758 h 2984579"/>
              <a:gd name="connsiteX134" fmla="*/ 6069627 w 12192000"/>
              <a:gd name="connsiteY134" fmla="*/ 1885968 h 2984579"/>
              <a:gd name="connsiteX135" fmla="*/ 6055146 w 12192000"/>
              <a:gd name="connsiteY135" fmla="*/ 1879305 h 2984579"/>
              <a:gd name="connsiteX136" fmla="*/ 5953405 w 12192000"/>
              <a:gd name="connsiteY136" fmla="*/ 1849929 h 2984579"/>
              <a:gd name="connsiteX137" fmla="*/ 5940151 w 12192000"/>
              <a:gd name="connsiteY137" fmla="*/ 1852123 h 2984579"/>
              <a:gd name="connsiteX138" fmla="*/ 5917647 w 12192000"/>
              <a:gd name="connsiteY138" fmla="*/ 1852476 h 2984579"/>
              <a:gd name="connsiteX139" fmla="*/ 5860259 w 12192000"/>
              <a:gd name="connsiteY139" fmla="*/ 1865444 h 2984579"/>
              <a:gd name="connsiteX140" fmla="*/ 5821880 w 12192000"/>
              <a:gd name="connsiteY140" fmla="*/ 1854695 h 2984579"/>
              <a:gd name="connsiteX141" fmla="*/ 5813898 w 12192000"/>
              <a:gd name="connsiteY141" fmla="*/ 1853063 h 2984579"/>
              <a:gd name="connsiteX142" fmla="*/ 5813633 w 12192000"/>
              <a:gd name="connsiteY142" fmla="*/ 1853249 h 2984579"/>
              <a:gd name="connsiteX143" fmla="*/ 5804995 w 12192000"/>
              <a:gd name="connsiteY143" fmla="*/ 1851966 h 2984579"/>
              <a:gd name="connsiteX144" fmla="*/ 5799340 w 12192000"/>
              <a:gd name="connsiteY144" fmla="*/ 1850088 h 2984579"/>
              <a:gd name="connsiteX145" fmla="*/ 5783850 w 12192000"/>
              <a:gd name="connsiteY145" fmla="*/ 1846922 h 2984579"/>
              <a:gd name="connsiteX146" fmla="*/ 5777803 w 12192000"/>
              <a:gd name="connsiteY146" fmla="*/ 1847290 h 2984579"/>
              <a:gd name="connsiteX147" fmla="*/ 5774372 w 12192000"/>
              <a:gd name="connsiteY147" fmla="*/ 1849538 h 2984579"/>
              <a:gd name="connsiteX148" fmla="*/ 5740527 w 12192000"/>
              <a:gd name="connsiteY148" fmla="*/ 1850453 h 2984579"/>
              <a:gd name="connsiteX149" fmla="*/ 5671437 w 12192000"/>
              <a:gd name="connsiteY149" fmla="*/ 1845438 h 2984579"/>
              <a:gd name="connsiteX150" fmla="*/ 5633526 w 12192000"/>
              <a:gd name="connsiteY150" fmla="*/ 1839191 h 2984579"/>
              <a:gd name="connsiteX151" fmla="*/ 5527860 w 12192000"/>
              <a:gd name="connsiteY151" fmla="*/ 1825767 h 2984579"/>
              <a:gd name="connsiteX152" fmla="*/ 5420429 w 12192000"/>
              <a:gd name="connsiteY152" fmla="*/ 1815102 h 2984579"/>
              <a:gd name="connsiteX153" fmla="*/ 5339073 w 12192000"/>
              <a:gd name="connsiteY153" fmla="*/ 1819639 h 2984579"/>
              <a:gd name="connsiteX154" fmla="*/ 5334373 w 12192000"/>
              <a:gd name="connsiteY154" fmla="*/ 1817028 h 2984579"/>
              <a:gd name="connsiteX155" fmla="*/ 5326433 w 12192000"/>
              <a:gd name="connsiteY155" fmla="*/ 1814516 h 2984579"/>
              <a:gd name="connsiteX156" fmla="*/ 5326080 w 12192000"/>
              <a:gd name="connsiteY156" fmla="*/ 1814651 h 2984579"/>
              <a:gd name="connsiteX157" fmla="*/ 5318954 w 12192000"/>
              <a:gd name="connsiteY157" fmla="*/ 1811914 h 2984579"/>
              <a:gd name="connsiteX158" fmla="*/ 5286087 w 12192000"/>
              <a:gd name="connsiteY158" fmla="*/ 1796038 h 2984579"/>
              <a:gd name="connsiteX159" fmla="*/ 5223002 w 12192000"/>
              <a:gd name="connsiteY159" fmla="*/ 1799482 h 2984579"/>
              <a:gd name="connsiteX160" fmla="*/ 5200540 w 12192000"/>
              <a:gd name="connsiteY160" fmla="*/ 1796400 h 2984579"/>
              <a:gd name="connsiteX161" fmla="*/ 5154928 w 12192000"/>
              <a:gd name="connsiteY161" fmla="*/ 1781130 h 2984579"/>
              <a:gd name="connsiteX162" fmla="*/ 5149478 w 12192000"/>
              <a:gd name="connsiteY162" fmla="*/ 1780679 h 2984579"/>
              <a:gd name="connsiteX163" fmla="*/ 5130626 w 12192000"/>
              <a:gd name="connsiteY163" fmla="*/ 1768669 h 2984579"/>
              <a:gd name="connsiteX164" fmla="*/ 5102239 w 12192000"/>
              <a:gd name="connsiteY164" fmla="*/ 1753436 h 2984579"/>
              <a:gd name="connsiteX165" fmla="*/ 5099658 w 12192000"/>
              <a:gd name="connsiteY165" fmla="*/ 1753538 h 2984579"/>
              <a:gd name="connsiteX166" fmla="*/ 5088508 w 12192000"/>
              <a:gd name="connsiteY166" fmla="*/ 1745106 h 2984579"/>
              <a:gd name="connsiteX167" fmla="*/ 5082205 w 12192000"/>
              <a:gd name="connsiteY167" fmla="*/ 1734262 h 2984579"/>
              <a:gd name="connsiteX168" fmla="*/ 4931750 w 12192000"/>
              <a:gd name="connsiteY168" fmla="*/ 1691385 h 2984579"/>
              <a:gd name="connsiteX169" fmla="*/ 4824030 w 12192000"/>
              <a:gd name="connsiteY169" fmla="*/ 1643040 h 2984579"/>
              <a:gd name="connsiteX170" fmla="*/ 4758423 w 12192000"/>
              <a:gd name="connsiteY170" fmla="*/ 1579191 h 2984579"/>
              <a:gd name="connsiteX171" fmla="*/ 4514045 w 12192000"/>
              <a:gd name="connsiteY171" fmla="*/ 1535848 h 2984579"/>
              <a:gd name="connsiteX172" fmla="*/ 4458973 w 12192000"/>
              <a:gd name="connsiteY172" fmla="*/ 1525122 h 2984579"/>
              <a:gd name="connsiteX173" fmla="*/ 4423105 w 12192000"/>
              <a:gd name="connsiteY173" fmla="*/ 1500018 h 2984579"/>
              <a:gd name="connsiteX174" fmla="*/ 4400073 w 12192000"/>
              <a:gd name="connsiteY174" fmla="*/ 1499739 h 2984579"/>
              <a:gd name="connsiteX175" fmla="*/ 4395961 w 12192000"/>
              <a:gd name="connsiteY175" fmla="*/ 1499863 h 2984579"/>
              <a:gd name="connsiteX176" fmla="*/ 4382523 w 12192000"/>
              <a:gd name="connsiteY176" fmla="*/ 1496619 h 2984579"/>
              <a:gd name="connsiteX177" fmla="*/ 4374971 w 12192000"/>
              <a:gd name="connsiteY177" fmla="*/ 1500377 h 2984579"/>
              <a:gd name="connsiteX178" fmla="*/ 4352051 w 12192000"/>
              <a:gd name="connsiteY178" fmla="*/ 1498843 h 2984579"/>
              <a:gd name="connsiteX179" fmla="*/ 4328364 w 12192000"/>
              <a:gd name="connsiteY179" fmla="*/ 1491566 h 2984579"/>
              <a:gd name="connsiteX180" fmla="*/ 4220142 w 12192000"/>
              <a:gd name="connsiteY180" fmla="*/ 1451803 h 2984579"/>
              <a:gd name="connsiteX181" fmla="*/ 4152921 w 12192000"/>
              <a:gd name="connsiteY181" fmla="*/ 1430969 h 2984579"/>
              <a:gd name="connsiteX182" fmla="*/ 4123498 w 12192000"/>
              <a:gd name="connsiteY182" fmla="*/ 1427696 h 2984579"/>
              <a:gd name="connsiteX183" fmla="*/ 4085026 w 12192000"/>
              <a:gd name="connsiteY183" fmla="*/ 1420005 h 2984579"/>
              <a:gd name="connsiteX184" fmla="*/ 4014120 w 12192000"/>
              <a:gd name="connsiteY184" fmla="*/ 1410025 h 2984579"/>
              <a:gd name="connsiteX185" fmla="*/ 3924085 w 12192000"/>
              <a:gd name="connsiteY185" fmla="*/ 1390368 h 2984579"/>
              <a:gd name="connsiteX186" fmla="*/ 3875102 w 12192000"/>
              <a:gd name="connsiteY186" fmla="*/ 1356231 h 2984579"/>
              <a:gd name="connsiteX187" fmla="*/ 3866735 w 12192000"/>
              <a:gd name="connsiteY187" fmla="*/ 1358044 h 2984579"/>
              <a:gd name="connsiteX188" fmla="*/ 3824835 w 12192000"/>
              <a:gd name="connsiteY188" fmla="*/ 1344150 h 2984579"/>
              <a:gd name="connsiteX189" fmla="*/ 3698316 w 12192000"/>
              <a:gd name="connsiteY189" fmla="*/ 1271660 h 2984579"/>
              <a:gd name="connsiteX190" fmla="*/ 3615875 w 12192000"/>
              <a:gd name="connsiteY190" fmla="*/ 1245166 h 2984579"/>
              <a:gd name="connsiteX191" fmla="*/ 3583351 w 12192000"/>
              <a:gd name="connsiteY191" fmla="*/ 1239605 h 2984579"/>
              <a:gd name="connsiteX192" fmla="*/ 3529058 w 12192000"/>
              <a:gd name="connsiteY192" fmla="*/ 1230047 h 2984579"/>
              <a:gd name="connsiteX193" fmla="*/ 3438822 w 12192000"/>
              <a:gd name="connsiteY193" fmla="*/ 1205661 h 2984579"/>
              <a:gd name="connsiteX194" fmla="*/ 3390292 w 12192000"/>
              <a:gd name="connsiteY194" fmla="*/ 1197075 h 2984579"/>
              <a:gd name="connsiteX195" fmla="*/ 3315537 w 12192000"/>
              <a:gd name="connsiteY195" fmla="*/ 1185391 h 2984579"/>
              <a:gd name="connsiteX196" fmla="*/ 3305896 w 12192000"/>
              <a:gd name="connsiteY196" fmla="*/ 1180025 h 2984579"/>
              <a:gd name="connsiteX197" fmla="*/ 3260055 w 12192000"/>
              <a:gd name="connsiteY197" fmla="*/ 1189560 h 2984579"/>
              <a:gd name="connsiteX198" fmla="*/ 3136098 w 12192000"/>
              <a:gd name="connsiteY198" fmla="*/ 1171708 h 2984579"/>
              <a:gd name="connsiteX199" fmla="*/ 3113533 w 12192000"/>
              <a:gd name="connsiteY199" fmla="*/ 1171758 h 2984579"/>
              <a:gd name="connsiteX200" fmla="*/ 3087934 w 12192000"/>
              <a:gd name="connsiteY200" fmla="*/ 1162189 h 2984579"/>
              <a:gd name="connsiteX201" fmla="*/ 3033101 w 12192000"/>
              <a:gd name="connsiteY201" fmla="*/ 1146004 h 2984579"/>
              <a:gd name="connsiteX202" fmla="*/ 2999082 w 12192000"/>
              <a:gd name="connsiteY202" fmla="*/ 1129337 h 2984579"/>
              <a:gd name="connsiteX203" fmla="*/ 2988144 w 12192000"/>
              <a:gd name="connsiteY203" fmla="*/ 1133783 h 2984579"/>
              <a:gd name="connsiteX204" fmla="*/ 2964880 w 12192000"/>
              <a:gd name="connsiteY204" fmla="*/ 1133160 h 2984579"/>
              <a:gd name="connsiteX205" fmla="*/ 2871083 w 12192000"/>
              <a:gd name="connsiteY205" fmla="*/ 1114281 h 2984579"/>
              <a:gd name="connsiteX206" fmla="*/ 2853547 w 12192000"/>
              <a:gd name="connsiteY206" fmla="*/ 1113282 h 2984579"/>
              <a:gd name="connsiteX207" fmla="*/ 2834998 w 12192000"/>
              <a:gd name="connsiteY207" fmla="*/ 1105032 h 2984579"/>
              <a:gd name="connsiteX208" fmla="*/ 2832012 w 12192000"/>
              <a:gd name="connsiteY208" fmla="*/ 1103667 h 2984579"/>
              <a:gd name="connsiteX209" fmla="*/ 2831450 w 12192000"/>
              <a:gd name="connsiteY209" fmla="*/ 1103681 h 2984579"/>
              <a:gd name="connsiteX210" fmla="*/ 2830158 w 12192000"/>
              <a:gd name="connsiteY210" fmla="*/ 1102819 h 2984579"/>
              <a:gd name="connsiteX211" fmla="*/ 2817969 w 12192000"/>
              <a:gd name="connsiteY211" fmla="*/ 1097243 h 2984579"/>
              <a:gd name="connsiteX212" fmla="*/ 2812278 w 12192000"/>
              <a:gd name="connsiteY212" fmla="*/ 1097008 h 2984579"/>
              <a:gd name="connsiteX213" fmla="*/ 2735949 w 12192000"/>
              <a:gd name="connsiteY213" fmla="*/ 1069536 h 2984579"/>
              <a:gd name="connsiteX214" fmla="*/ 2700542 w 12192000"/>
              <a:gd name="connsiteY214" fmla="*/ 1056907 h 2984579"/>
              <a:gd name="connsiteX215" fmla="*/ 2690071 w 12192000"/>
              <a:gd name="connsiteY215" fmla="*/ 1056397 h 2984579"/>
              <a:gd name="connsiteX216" fmla="*/ 2655269 w 12192000"/>
              <a:gd name="connsiteY216" fmla="*/ 1042078 h 2984579"/>
              <a:gd name="connsiteX217" fmla="*/ 2637172 w 12192000"/>
              <a:gd name="connsiteY217" fmla="*/ 1039382 h 2984579"/>
              <a:gd name="connsiteX218" fmla="*/ 2544676 w 12192000"/>
              <a:gd name="connsiteY218" fmla="*/ 1019916 h 2984579"/>
              <a:gd name="connsiteX219" fmla="*/ 2521406 w 12192000"/>
              <a:gd name="connsiteY219" fmla="*/ 1022036 h 2984579"/>
              <a:gd name="connsiteX220" fmla="*/ 2462038 w 12192000"/>
              <a:gd name="connsiteY220" fmla="*/ 992687 h 2984579"/>
              <a:gd name="connsiteX221" fmla="*/ 2448962 w 12192000"/>
              <a:gd name="connsiteY221" fmla="*/ 988555 h 2984579"/>
              <a:gd name="connsiteX222" fmla="*/ 2444223 w 12192000"/>
              <a:gd name="connsiteY222" fmla="*/ 985580 h 2984579"/>
              <a:gd name="connsiteX223" fmla="*/ 2428175 w 12192000"/>
              <a:gd name="connsiteY223" fmla="*/ 997242 h 2984579"/>
              <a:gd name="connsiteX224" fmla="*/ 2398519 w 12192000"/>
              <a:gd name="connsiteY224" fmla="*/ 1001482 h 2984579"/>
              <a:gd name="connsiteX225" fmla="*/ 2385271 w 12192000"/>
              <a:gd name="connsiteY225" fmla="*/ 993786 h 2984579"/>
              <a:gd name="connsiteX226" fmla="*/ 2298174 w 12192000"/>
              <a:gd name="connsiteY226" fmla="*/ 956527 h 2984579"/>
              <a:gd name="connsiteX227" fmla="*/ 2271014 w 12192000"/>
              <a:gd name="connsiteY227" fmla="*/ 945440 h 2984579"/>
              <a:gd name="connsiteX228" fmla="*/ 2214838 w 12192000"/>
              <a:gd name="connsiteY228" fmla="*/ 924396 h 2984579"/>
              <a:gd name="connsiteX229" fmla="*/ 2038407 w 12192000"/>
              <a:gd name="connsiteY229" fmla="*/ 916628 h 2984579"/>
              <a:gd name="connsiteX230" fmla="*/ 1958268 w 12192000"/>
              <a:gd name="connsiteY230" fmla="*/ 931677 h 2984579"/>
              <a:gd name="connsiteX231" fmla="*/ 1740316 w 12192000"/>
              <a:gd name="connsiteY231" fmla="*/ 931710 h 2984579"/>
              <a:gd name="connsiteX232" fmla="*/ 1454477 w 12192000"/>
              <a:gd name="connsiteY232" fmla="*/ 973878 h 2984579"/>
              <a:gd name="connsiteX233" fmla="*/ 1385984 w 12192000"/>
              <a:gd name="connsiteY233" fmla="*/ 958621 h 2984579"/>
              <a:gd name="connsiteX234" fmla="*/ 1355604 w 12192000"/>
              <a:gd name="connsiteY234" fmla="*/ 960893 h 2984579"/>
              <a:gd name="connsiteX235" fmla="*/ 1305323 w 12192000"/>
              <a:gd name="connsiteY235" fmla="*/ 967511 h 2984579"/>
              <a:gd name="connsiteX236" fmla="*/ 1125607 w 12192000"/>
              <a:gd name="connsiteY236" fmla="*/ 968467 h 2984579"/>
              <a:gd name="connsiteX237" fmla="*/ 1016562 w 12192000"/>
              <a:gd name="connsiteY237" fmla="*/ 975260 h 2984579"/>
              <a:gd name="connsiteX238" fmla="*/ 818620 w 12192000"/>
              <a:gd name="connsiteY238" fmla="*/ 987723 h 2984579"/>
              <a:gd name="connsiteX239" fmla="*/ 611870 w 12192000"/>
              <a:gd name="connsiteY239" fmla="*/ 1002547 h 2984579"/>
              <a:gd name="connsiteX240" fmla="*/ 520325 w 12192000"/>
              <a:gd name="connsiteY240" fmla="*/ 1010590 h 2984579"/>
              <a:gd name="connsiteX241" fmla="*/ 386188 w 12192000"/>
              <a:gd name="connsiteY241" fmla="*/ 1040956 h 2984579"/>
              <a:gd name="connsiteX242" fmla="*/ 272629 w 12192000"/>
              <a:gd name="connsiteY242" fmla="*/ 1010300 h 2984579"/>
              <a:gd name="connsiteX243" fmla="*/ 113450 w 12192000"/>
              <a:gd name="connsiteY243" fmla="*/ 1038933 h 2984579"/>
              <a:gd name="connsiteX244" fmla="*/ 4256 w 12192000"/>
              <a:gd name="connsiteY244" fmla="*/ 1060111 h 2984579"/>
              <a:gd name="connsiteX245" fmla="*/ 0 w 12192000"/>
              <a:gd name="connsiteY245" fmla="*/ 1059714 h 2984579"/>
              <a:gd name="connsiteX246" fmla="*/ 0 w 12192000"/>
              <a:gd name="connsiteY246" fmla="*/ 0 h 2984579"/>
              <a:gd name="connsiteX0" fmla="*/ 0 w 12192000"/>
              <a:gd name="connsiteY0" fmla="*/ 0 h 2985062"/>
              <a:gd name="connsiteX1" fmla="*/ 12192000 w 12192000"/>
              <a:gd name="connsiteY1" fmla="*/ 0 h 2985062"/>
              <a:gd name="connsiteX2" fmla="*/ 12192000 w 12192000"/>
              <a:gd name="connsiteY2" fmla="*/ 2802781 h 2985062"/>
              <a:gd name="connsiteX3" fmla="*/ 12174273 w 12192000"/>
              <a:gd name="connsiteY3" fmla="*/ 2805362 h 2985062"/>
              <a:gd name="connsiteX4" fmla="*/ 12131191 w 12192000"/>
              <a:gd name="connsiteY4" fmla="*/ 2902520 h 2985062"/>
              <a:gd name="connsiteX5" fmla="*/ 11968818 w 12192000"/>
              <a:gd name="connsiteY5" fmla="*/ 2984045 h 2985062"/>
              <a:gd name="connsiteX6" fmla="*/ 11844564 w 12192000"/>
              <a:gd name="connsiteY6" fmla="*/ 2851980 h 2985062"/>
              <a:gd name="connsiteX7" fmla="*/ 11786084 w 12192000"/>
              <a:gd name="connsiteY7" fmla="*/ 2836535 h 2985062"/>
              <a:gd name="connsiteX8" fmla="*/ 11731349 w 12192000"/>
              <a:gd name="connsiteY8" fmla="*/ 2820269 h 2985062"/>
              <a:gd name="connsiteX9" fmla="*/ 11709385 w 12192000"/>
              <a:gd name="connsiteY9" fmla="*/ 2806825 h 2985062"/>
              <a:gd name="connsiteX10" fmla="*/ 11702308 w 12192000"/>
              <a:gd name="connsiteY10" fmla="*/ 2811365 h 2985062"/>
              <a:gd name="connsiteX11" fmla="*/ 11689476 w 12192000"/>
              <a:gd name="connsiteY11" fmla="*/ 2807391 h 2985062"/>
              <a:gd name="connsiteX12" fmla="*/ 11666486 w 12192000"/>
              <a:gd name="connsiteY12" fmla="*/ 2799625 h 2985062"/>
              <a:gd name="connsiteX13" fmla="*/ 11652374 w 12192000"/>
              <a:gd name="connsiteY13" fmla="*/ 2793272 h 2985062"/>
              <a:gd name="connsiteX14" fmla="*/ 11646471 w 12192000"/>
              <a:gd name="connsiteY14" fmla="*/ 2800341 h 2985062"/>
              <a:gd name="connsiteX15" fmla="*/ 11623313 w 12192000"/>
              <a:gd name="connsiteY15" fmla="*/ 2800343 h 2985062"/>
              <a:gd name="connsiteX16" fmla="*/ 11608697 w 12192000"/>
              <a:gd name="connsiteY16" fmla="*/ 2813460 h 2985062"/>
              <a:gd name="connsiteX17" fmla="*/ 11603621 w 12192000"/>
              <a:gd name="connsiteY17" fmla="*/ 2810965 h 2985062"/>
              <a:gd name="connsiteX18" fmla="*/ 11590100 w 12192000"/>
              <a:gd name="connsiteY18" fmla="*/ 2808130 h 2985062"/>
              <a:gd name="connsiteX19" fmla="*/ 11566270 w 12192000"/>
              <a:gd name="connsiteY19" fmla="*/ 2794050 h 2985062"/>
              <a:gd name="connsiteX20" fmla="*/ 11543180 w 12192000"/>
              <a:gd name="connsiteY20" fmla="*/ 2794523 h 2985062"/>
              <a:gd name="connsiteX21" fmla="*/ 11527456 w 12192000"/>
              <a:gd name="connsiteY21" fmla="*/ 2784758 h 2985062"/>
              <a:gd name="connsiteX22" fmla="*/ 11410019 w 12192000"/>
              <a:gd name="connsiteY22" fmla="*/ 2778739 h 2985062"/>
              <a:gd name="connsiteX23" fmla="*/ 11391662 w 12192000"/>
              <a:gd name="connsiteY23" fmla="*/ 2777813 h 2985062"/>
              <a:gd name="connsiteX24" fmla="*/ 11381950 w 12192000"/>
              <a:gd name="connsiteY24" fmla="*/ 2771457 h 2985062"/>
              <a:gd name="connsiteX25" fmla="*/ 11355280 w 12192000"/>
              <a:gd name="connsiteY25" fmla="*/ 2766974 h 2985062"/>
              <a:gd name="connsiteX26" fmla="*/ 11346286 w 12192000"/>
              <a:gd name="connsiteY26" fmla="*/ 2771221 h 2985062"/>
              <a:gd name="connsiteX27" fmla="*/ 11344784 w 12192000"/>
              <a:gd name="connsiteY27" fmla="*/ 2767480 h 2985062"/>
              <a:gd name="connsiteX28" fmla="*/ 11307999 w 12192000"/>
              <a:gd name="connsiteY28" fmla="*/ 2758374 h 2985062"/>
              <a:gd name="connsiteX29" fmla="*/ 11228674 w 12192000"/>
              <a:gd name="connsiteY29" fmla="*/ 2738503 h 2985062"/>
              <a:gd name="connsiteX30" fmla="*/ 11208775 w 12192000"/>
              <a:gd name="connsiteY30" fmla="*/ 2733735 h 2985062"/>
              <a:gd name="connsiteX31" fmla="*/ 11191329 w 12192000"/>
              <a:gd name="connsiteY31" fmla="*/ 2735896 h 2985062"/>
              <a:gd name="connsiteX32" fmla="*/ 11095293 w 12192000"/>
              <a:gd name="connsiteY32" fmla="*/ 2734181 h 2985062"/>
              <a:gd name="connsiteX33" fmla="*/ 11072290 w 12192000"/>
              <a:gd name="connsiteY33" fmla="*/ 2737734 h 2985062"/>
              <a:gd name="connsiteX34" fmla="*/ 10980239 w 12192000"/>
              <a:gd name="connsiteY34" fmla="*/ 2729000 h 2985062"/>
              <a:gd name="connsiteX35" fmla="*/ 10980167 w 12192000"/>
              <a:gd name="connsiteY35" fmla="*/ 2728972 h 2985062"/>
              <a:gd name="connsiteX36" fmla="*/ 10943501 w 12192000"/>
              <a:gd name="connsiteY36" fmla="*/ 2723352 h 2985062"/>
              <a:gd name="connsiteX37" fmla="*/ 10740825 w 12192000"/>
              <a:gd name="connsiteY37" fmla="*/ 2642544 h 2985062"/>
              <a:gd name="connsiteX38" fmla="*/ 10621021 w 12192000"/>
              <a:gd name="connsiteY38" fmla="*/ 2583972 h 2985062"/>
              <a:gd name="connsiteX39" fmla="*/ 10501779 w 12192000"/>
              <a:gd name="connsiteY39" fmla="*/ 2548735 h 2985062"/>
              <a:gd name="connsiteX40" fmla="*/ 10403355 w 12192000"/>
              <a:gd name="connsiteY40" fmla="*/ 2512953 h 2985062"/>
              <a:gd name="connsiteX41" fmla="*/ 10337449 w 12192000"/>
              <a:gd name="connsiteY41" fmla="*/ 2488172 h 2985062"/>
              <a:gd name="connsiteX42" fmla="*/ 10324327 w 12192000"/>
              <a:gd name="connsiteY42" fmla="*/ 2478939 h 2985062"/>
              <a:gd name="connsiteX43" fmla="*/ 10321929 w 12192000"/>
              <a:gd name="connsiteY43" fmla="*/ 2478993 h 2985062"/>
              <a:gd name="connsiteX44" fmla="*/ 10290461 w 12192000"/>
              <a:gd name="connsiteY44" fmla="*/ 2462144 h 2985062"/>
              <a:gd name="connsiteX45" fmla="*/ 10268970 w 12192000"/>
              <a:gd name="connsiteY45" fmla="*/ 2448931 h 2985062"/>
              <a:gd name="connsiteX46" fmla="*/ 10263699 w 12192000"/>
              <a:gd name="connsiteY46" fmla="*/ 2448340 h 2985062"/>
              <a:gd name="connsiteX47" fmla="*/ 10228272 w 12192000"/>
              <a:gd name="connsiteY47" fmla="*/ 2431997 h 2985062"/>
              <a:gd name="connsiteX48" fmla="*/ 10215997 w 12192000"/>
              <a:gd name="connsiteY48" fmla="*/ 2431103 h 2985062"/>
              <a:gd name="connsiteX49" fmla="*/ 10193885 w 12192000"/>
              <a:gd name="connsiteY49" fmla="*/ 2427360 h 2985062"/>
              <a:gd name="connsiteX50" fmla="*/ 10135557 w 12192000"/>
              <a:gd name="connsiteY50" fmla="*/ 2429769 h 2985062"/>
              <a:gd name="connsiteX51" fmla="*/ 10092108 w 12192000"/>
              <a:gd name="connsiteY51" fmla="*/ 2409075 h 2985062"/>
              <a:gd name="connsiteX52" fmla="*/ 10091815 w 12192000"/>
              <a:gd name="connsiteY52" fmla="*/ 2409211 h 2985062"/>
              <a:gd name="connsiteX53" fmla="*/ 10083558 w 12192000"/>
              <a:gd name="connsiteY53" fmla="*/ 2406369 h 2985062"/>
              <a:gd name="connsiteX54" fmla="*/ 10078319 w 12192000"/>
              <a:gd name="connsiteY54" fmla="*/ 2403481 h 2985062"/>
              <a:gd name="connsiteX55" fmla="*/ 10063647 w 12192000"/>
              <a:gd name="connsiteY55" fmla="*/ 2397528 h 2985062"/>
              <a:gd name="connsiteX56" fmla="*/ 10057660 w 12192000"/>
              <a:gd name="connsiteY56" fmla="*/ 2396793 h 2985062"/>
              <a:gd name="connsiteX57" fmla="*/ 10003124 w 12192000"/>
              <a:gd name="connsiteY57" fmla="*/ 2406692 h 2985062"/>
              <a:gd name="connsiteX58" fmla="*/ 9898644 w 12192000"/>
              <a:gd name="connsiteY58" fmla="*/ 2393136 h 2985062"/>
              <a:gd name="connsiteX59" fmla="*/ 9794969 w 12192000"/>
              <a:gd name="connsiteY59" fmla="*/ 2376665 h 2985062"/>
              <a:gd name="connsiteX60" fmla="*/ 9690708 w 12192000"/>
              <a:gd name="connsiteY60" fmla="*/ 2362478 h 2985062"/>
              <a:gd name="connsiteX61" fmla="*/ 9656590 w 12192000"/>
              <a:gd name="connsiteY61" fmla="*/ 2365107 h 2985062"/>
              <a:gd name="connsiteX62" fmla="*/ 9651013 w 12192000"/>
              <a:gd name="connsiteY62" fmla="*/ 2365379 h 2985062"/>
              <a:gd name="connsiteX63" fmla="*/ 9629535 w 12192000"/>
              <a:gd name="connsiteY63" fmla="*/ 2359562 h 2985062"/>
              <a:gd name="connsiteX64" fmla="*/ 9621002 w 12192000"/>
              <a:gd name="connsiteY64" fmla="*/ 2358015 h 2985062"/>
              <a:gd name="connsiteX65" fmla="*/ 9620811 w 12192000"/>
              <a:gd name="connsiteY65" fmla="*/ 2358209 h 2985062"/>
              <a:gd name="connsiteX66" fmla="*/ 9612783 w 12192000"/>
              <a:gd name="connsiteY66" fmla="*/ 2356304 h 2985062"/>
              <a:gd name="connsiteX67" fmla="*/ 9573299 w 12192000"/>
              <a:gd name="connsiteY67" fmla="*/ 2344048 h 2985062"/>
              <a:gd name="connsiteX68" fmla="*/ 9523299 w 12192000"/>
              <a:gd name="connsiteY68" fmla="*/ 2356751 h 2985062"/>
              <a:gd name="connsiteX69" fmla="*/ 9502217 w 12192000"/>
              <a:gd name="connsiteY69" fmla="*/ 2356672 h 2985062"/>
              <a:gd name="connsiteX70" fmla="*/ 9491052 w 12192000"/>
              <a:gd name="connsiteY70" fmla="*/ 2357876 h 2985062"/>
              <a:gd name="connsiteX71" fmla="*/ 9490420 w 12192000"/>
              <a:gd name="connsiteY71" fmla="*/ 2358754 h 2985062"/>
              <a:gd name="connsiteX72" fmla="*/ 9422814 w 12192000"/>
              <a:gd name="connsiteY72" fmla="*/ 2337048 h 2985062"/>
              <a:gd name="connsiteX73" fmla="*/ 9387555 w 12192000"/>
              <a:gd name="connsiteY73" fmla="*/ 2324836 h 2985062"/>
              <a:gd name="connsiteX74" fmla="*/ 9385480 w 12192000"/>
              <a:gd name="connsiteY74" fmla="*/ 2325313 h 2985062"/>
              <a:gd name="connsiteX75" fmla="*/ 9369766 w 12192000"/>
              <a:gd name="connsiteY75" fmla="*/ 2317902 h 2985062"/>
              <a:gd name="connsiteX76" fmla="*/ 9356267 w 12192000"/>
              <a:gd name="connsiteY76" fmla="*/ 2307218 h 2985062"/>
              <a:gd name="connsiteX77" fmla="*/ 9240605 w 12192000"/>
              <a:gd name="connsiteY77" fmla="*/ 2292733 h 2985062"/>
              <a:gd name="connsiteX78" fmla="*/ 9083251 w 12192000"/>
              <a:gd name="connsiteY78" fmla="*/ 2245348 h 2985062"/>
              <a:gd name="connsiteX79" fmla="*/ 8956025 w 12192000"/>
              <a:gd name="connsiteY79" fmla="*/ 2219438 h 2985062"/>
              <a:gd name="connsiteX80" fmla="*/ 8791834 w 12192000"/>
              <a:gd name="connsiteY80" fmla="*/ 2194608 h 2985062"/>
              <a:gd name="connsiteX81" fmla="*/ 8677385 w 12192000"/>
              <a:gd name="connsiteY81" fmla="*/ 2172946 h 2985062"/>
              <a:gd name="connsiteX82" fmla="*/ 8628381 w 12192000"/>
              <a:gd name="connsiteY82" fmla="*/ 2151256 h 2985062"/>
              <a:gd name="connsiteX83" fmla="*/ 8608955 w 12192000"/>
              <a:gd name="connsiteY83" fmla="*/ 2154253 h 2985062"/>
              <a:gd name="connsiteX84" fmla="*/ 8605623 w 12192000"/>
              <a:gd name="connsiteY84" fmla="*/ 2154974 h 2985062"/>
              <a:gd name="connsiteX85" fmla="*/ 8591946 w 12192000"/>
              <a:gd name="connsiteY85" fmla="*/ 2153429 h 2985062"/>
              <a:gd name="connsiteX86" fmla="*/ 8588503 w 12192000"/>
              <a:gd name="connsiteY86" fmla="*/ 2158528 h 2985062"/>
              <a:gd name="connsiteX87" fmla="*/ 8542929 w 12192000"/>
              <a:gd name="connsiteY87" fmla="*/ 2155780 h 2985062"/>
              <a:gd name="connsiteX88" fmla="*/ 8422422 w 12192000"/>
              <a:gd name="connsiteY88" fmla="*/ 2128783 h 2985062"/>
              <a:gd name="connsiteX89" fmla="*/ 8350509 w 12192000"/>
              <a:gd name="connsiteY89" fmla="*/ 2116143 h 2985062"/>
              <a:gd name="connsiteX90" fmla="*/ 8323483 w 12192000"/>
              <a:gd name="connsiteY90" fmla="*/ 2116856 h 2985062"/>
              <a:gd name="connsiteX91" fmla="*/ 8285541 w 12192000"/>
              <a:gd name="connsiteY91" fmla="*/ 2114142 h 2985062"/>
              <a:gd name="connsiteX92" fmla="*/ 8156321 w 12192000"/>
              <a:gd name="connsiteY92" fmla="*/ 2105622 h 2985062"/>
              <a:gd name="connsiteX93" fmla="*/ 8115022 w 12192000"/>
              <a:gd name="connsiteY93" fmla="*/ 2097331 h 2985062"/>
              <a:gd name="connsiteX94" fmla="*/ 8109128 w 12192000"/>
              <a:gd name="connsiteY94" fmla="*/ 2095725 h 2985062"/>
              <a:gd name="connsiteX95" fmla="*/ 8061947 w 12192000"/>
              <a:gd name="connsiteY95" fmla="*/ 2076044 h 2985062"/>
              <a:gd name="connsiteX96" fmla="*/ 8056343 w 12192000"/>
              <a:gd name="connsiteY96" fmla="*/ 2079176 h 2985062"/>
              <a:gd name="connsiteX97" fmla="*/ 8039888 w 12192000"/>
              <a:gd name="connsiteY97" fmla="*/ 2079889 h 2985062"/>
              <a:gd name="connsiteX98" fmla="*/ 8027893 w 12192000"/>
              <a:gd name="connsiteY98" fmla="*/ 2071837 h 2985062"/>
              <a:gd name="connsiteX99" fmla="*/ 7968202 w 12192000"/>
              <a:gd name="connsiteY99" fmla="*/ 2048643 h 2985062"/>
              <a:gd name="connsiteX100" fmla="*/ 7879707 w 12192000"/>
              <a:gd name="connsiteY100" fmla="*/ 2019539 h 2985062"/>
              <a:gd name="connsiteX101" fmla="*/ 7867283 w 12192000"/>
              <a:gd name="connsiteY101" fmla="*/ 2011237 h 2985062"/>
              <a:gd name="connsiteX102" fmla="*/ 7843997 w 12192000"/>
              <a:gd name="connsiteY102" fmla="*/ 2004002 h 2985062"/>
              <a:gd name="connsiteX103" fmla="*/ 7819810 w 12192000"/>
              <a:gd name="connsiteY103" fmla="*/ 2003978 h 2985062"/>
              <a:gd name="connsiteX104" fmla="*/ 7766905 w 12192000"/>
              <a:gd name="connsiteY104" fmla="*/ 1994240 h 2985062"/>
              <a:gd name="connsiteX105" fmla="*/ 7748811 w 12192000"/>
              <a:gd name="connsiteY105" fmla="*/ 2001647 h 2985062"/>
              <a:gd name="connsiteX106" fmla="*/ 7745757 w 12192000"/>
              <a:gd name="connsiteY106" fmla="*/ 2003120 h 2985062"/>
              <a:gd name="connsiteX107" fmla="*/ 7732110 w 12192000"/>
              <a:gd name="connsiteY107" fmla="*/ 2004783 h 2985062"/>
              <a:gd name="connsiteX108" fmla="*/ 7730039 w 12192000"/>
              <a:gd name="connsiteY108" fmla="*/ 2010536 h 2985062"/>
              <a:gd name="connsiteX109" fmla="*/ 7685159 w 12192000"/>
              <a:gd name="connsiteY109" fmla="*/ 2018415 h 2985062"/>
              <a:gd name="connsiteX110" fmla="*/ 7561596 w 12192000"/>
              <a:gd name="connsiteY110" fmla="*/ 2020063 h 2985062"/>
              <a:gd name="connsiteX111" fmla="*/ 7488722 w 12192000"/>
              <a:gd name="connsiteY111" fmla="*/ 2024418 h 2985062"/>
              <a:gd name="connsiteX112" fmla="*/ 7462688 w 12192000"/>
              <a:gd name="connsiteY112" fmla="*/ 2031366 h 2985062"/>
              <a:gd name="connsiteX113" fmla="*/ 7425222 w 12192000"/>
              <a:gd name="connsiteY113" fmla="*/ 2037510 h 2985062"/>
              <a:gd name="connsiteX114" fmla="*/ 7360376 w 12192000"/>
              <a:gd name="connsiteY114" fmla="*/ 2052454 h 2985062"/>
              <a:gd name="connsiteX115" fmla="*/ 7297796 w 12192000"/>
              <a:gd name="connsiteY115" fmla="*/ 2059134 h 2985062"/>
              <a:gd name="connsiteX116" fmla="*/ 7255684 w 12192000"/>
              <a:gd name="connsiteY116" fmla="*/ 2060633 h 2985062"/>
              <a:gd name="connsiteX117" fmla="*/ 7249573 w 12192000"/>
              <a:gd name="connsiteY117" fmla="*/ 2060435 h 2985062"/>
              <a:gd name="connsiteX118" fmla="*/ 7198933 w 12192000"/>
              <a:gd name="connsiteY118" fmla="*/ 2052227 h 2985062"/>
              <a:gd name="connsiteX119" fmla="*/ 7194276 w 12192000"/>
              <a:gd name="connsiteY119" fmla="*/ 2056568 h 2985062"/>
              <a:gd name="connsiteX120" fmla="*/ 7178495 w 12192000"/>
              <a:gd name="connsiteY120" fmla="*/ 2061069 h 2985062"/>
              <a:gd name="connsiteX121" fmla="*/ 7164866 w 12192000"/>
              <a:gd name="connsiteY121" fmla="*/ 2056021 h 2985062"/>
              <a:gd name="connsiteX122" fmla="*/ 7101221 w 12192000"/>
              <a:gd name="connsiteY122" fmla="*/ 2047289 h 2985062"/>
              <a:gd name="connsiteX123" fmla="*/ 7008182 w 12192000"/>
              <a:gd name="connsiteY123" fmla="*/ 2039482 h 2985062"/>
              <a:gd name="connsiteX124" fmla="*/ 6994073 w 12192000"/>
              <a:gd name="connsiteY124" fmla="*/ 2034288 h 2985062"/>
              <a:gd name="connsiteX125" fmla="*/ 6902768 w 12192000"/>
              <a:gd name="connsiteY125" fmla="*/ 2021990 h 2985062"/>
              <a:gd name="connsiteX126" fmla="*/ 6854917 w 12192000"/>
              <a:gd name="connsiteY126" fmla="*/ 2020321 h 2985062"/>
              <a:gd name="connsiteX127" fmla="*/ 6849655 w 12192000"/>
              <a:gd name="connsiteY127" fmla="*/ 2025191 h 2985062"/>
              <a:gd name="connsiteX128" fmla="*/ 6835522 w 12192000"/>
              <a:gd name="connsiteY128" fmla="*/ 2024012 h 2985062"/>
              <a:gd name="connsiteX129" fmla="*/ 6707727 w 12192000"/>
              <a:gd name="connsiteY129" fmla="*/ 2006254 h 2985062"/>
              <a:gd name="connsiteX130" fmla="*/ 6561947 w 12192000"/>
              <a:gd name="connsiteY130" fmla="*/ 1975575 h 2985062"/>
              <a:gd name="connsiteX131" fmla="*/ 6464714 w 12192000"/>
              <a:gd name="connsiteY131" fmla="*/ 1978704 h 2985062"/>
              <a:gd name="connsiteX132" fmla="*/ 6242129 w 12192000"/>
              <a:gd name="connsiteY132" fmla="*/ 1915441 h 2985062"/>
              <a:gd name="connsiteX133" fmla="*/ 6080728 w 12192000"/>
              <a:gd name="connsiteY133" fmla="*/ 1895758 h 2985062"/>
              <a:gd name="connsiteX134" fmla="*/ 6069627 w 12192000"/>
              <a:gd name="connsiteY134" fmla="*/ 1885968 h 2985062"/>
              <a:gd name="connsiteX135" fmla="*/ 6055146 w 12192000"/>
              <a:gd name="connsiteY135" fmla="*/ 1879305 h 2985062"/>
              <a:gd name="connsiteX136" fmla="*/ 5953405 w 12192000"/>
              <a:gd name="connsiteY136" fmla="*/ 1849929 h 2985062"/>
              <a:gd name="connsiteX137" fmla="*/ 5940151 w 12192000"/>
              <a:gd name="connsiteY137" fmla="*/ 1852123 h 2985062"/>
              <a:gd name="connsiteX138" fmla="*/ 5917647 w 12192000"/>
              <a:gd name="connsiteY138" fmla="*/ 1852476 h 2985062"/>
              <a:gd name="connsiteX139" fmla="*/ 5860259 w 12192000"/>
              <a:gd name="connsiteY139" fmla="*/ 1865444 h 2985062"/>
              <a:gd name="connsiteX140" fmla="*/ 5821880 w 12192000"/>
              <a:gd name="connsiteY140" fmla="*/ 1854695 h 2985062"/>
              <a:gd name="connsiteX141" fmla="*/ 5813898 w 12192000"/>
              <a:gd name="connsiteY141" fmla="*/ 1853063 h 2985062"/>
              <a:gd name="connsiteX142" fmla="*/ 5813633 w 12192000"/>
              <a:gd name="connsiteY142" fmla="*/ 1853249 h 2985062"/>
              <a:gd name="connsiteX143" fmla="*/ 5804995 w 12192000"/>
              <a:gd name="connsiteY143" fmla="*/ 1851966 h 2985062"/>
              <a:gd name="connsiteX144" fmla="*/ 5799340 w 12192000"/>
              <a:gd name="connsiteY144" fmla="*/ 1850088 h 2985062"/>
              <a:gd name="connsiteX145" fmla="*/ 5783850 w 12192000"/>
              <a:gd name="connsiteY145" fmla="*/ 1846922 h 2985062"/>
              <a:gd name="connsiteX146" fmla="*/ 5777803 w 12192000"/>
              <a:gd name="connsiteY146" fmla="*/ 1847290 h 2985062"/>
              <a:gd name="connsiteX147" fmla="*/ 5774372 w 12192000"/>
              <a:gd name="connsiteY147" fmla="*/ 1849538 h 2985062"/>
              <a:gd name="connsiteX148" fmla="*/ 5740527 w 12192000"/>
              <a:gd name="connsiteY148" fmla="*/ 1850453 h 2985062"/>
              <a:gd name="connsiteX149" fmla="*/ 5671437 w 12192000"/>
              <a:gd name="connsiteY149" fmla="*/ 1845438 h 2985062"/>
              <a:gd name="connsiteX150" fmla="*/ 5633526 w 12192000"/>
              <a:gd name="connsiteY150" fmla="*/ 1839191 h 2985062"/>
              <a:gd name="connsiteX151" fmla="*/ 5527860 w 12192000"/>
              <a:gd name="connsiteY151" fmla="*/ 1825767 h 2985062"/>
              <a:gd name="connsiteX152" fmla="*/ 5420429 w 12192000"/>
              <a:gd name="connsiteY152" fmla="*/ 1815102 h 2985062"/>
              <a:gd name="connsiteX153" fmla="*/ 5339073 w 12192000"/>
              <a:gd name="connsiteY153" fmla="*/ 1819639 h 2985062"/>
              <a:gd name="connsiteX154" fmla="*/ 5334373 w 12192000"/>
              <a:gd name="connsiteY154" fmla="*/ 1817028 h 2985062"/>
              <a:gd name="connsiteX155" fmla="*/ 5326433 w 12192000"/>
              <a:gd name="connsiteY155" fmla="*/ 1814516 h 2985062"/>
              <a:gd name="connsiteX156" fmla="*/ 5326080 w 12192000"/>
              <a:gd name="connsiteY156" fmla="*/ 1814651 h 2985062"/>
              <a:gd name="connsiteX157" fmla="*/ 5318954 w 12192000"/>
              <a:gd name="connsiteY157" fmla="*/ 1811914 h 2985062"/>
              <a:gd name="connsiteX158" fmla="*/ 5286087 w 12192000"/>
              <a:gd name="connsiteY158" fmla="*/ 1796038 h 2985062"/>
              <a:gd name="connsiteX159" fmla="*/ 5223002 w 12192000"/>
              <a:gd name="connsiteY159" fmla="*/ 1799482 h 2985062"/>
              <a:gd name="connsiteX160" fmla="*/ 5200540 w 12192000"/>
              <a:gd name="connsiteY160" fmla="*/ 1796400 h 2985062"/>
              <a:gd name="connsiteX161" fmla="*/ 5154928 w 12192000"/>
              <a:gd name="connsiteY161" fmla="*/ 1781130 h 2985062"/>
              <a:gd name="connsiteX162" fmla="*/ 5149478 w 12192000"/>
              <a:gd name="connsiteY162" fmla="*/ 1780679 h 2985062"/>
              <a:gd name="connsiteX163" fmla="*/ 5130626 w 12192000"/>
              <a:gd name="connsiteY163" fmla="*/ 1768669 h 2985062"/>
              <a:gd name="connsiteX164" fmla="*/ 5102239 w 12192000"/>
              <a:gd name="connsiteY164" fmla="*/ 1753436 h 2985062"/>
              <a:gd name="connsiteX165" fmla="*/ 5099658 w 12192000"/>
              <a:gd name="connsiteY165" fmla="*/ 1753538 h 2985062"/>
              <a:gd name="connsiteX166" fmla="*/ 5088508 w 12192000"/>
              <a:gd name="connsiteY166" fmla="*/ 1745106 h 2985062"/>
              <a:gd name="connsiteX167" fmla="*/ 5082205 w 12192000"/>
              <a:gd name="connsiteY167" fmla="*/ 1734262 h 2985062"/>
              <a:gd name="connsiteX168" fmla="*/ 4931750 w 12192000"/>
              <a:gd name="connsiteY168" fmla="*/ 1691385 h 2985062"/>
              <a:gd name="connsiteX169" fmla="*/ 4824030 w 12192000"/>
              <a:gd name="connsiteY169" fmla="*/ 1643040 h 2985062"/>
              <a:gd name="connsiteX170" fmla="*/ 4758423 w 12192000"/>
              <a:gd name="connsiteY170" fmla="*/ 1579191 h 2985062"/>
              <a:gd name="connsiteX171" fmla="*/ 4514045 w 12192000"/>
              <a:gd name="connsiteY171" fmla="*/ 1535848 h 2985062"/>
              <a:gd name="connsiteX172" fmla="*/ 4458973 w 12192000"/>
              <a:gd name="connsiteY172" fmla="*/ 1525122 h 2985062"/>
              <a:gd name="connsiteX173" fmla="*/ 4423105 w 12192000"/>
              <a:gd name="connsiteY173" fmla="*/ 1500018 h 2985062"/>
              <a:gd name="connsiteX174" fmla="*/ 4400073 w 12192000"/>
              <a:gd name="connsiteY174" fmla="*/ 1499739 h 2985062"/>
              <a:gd name="connsiteX175" fmla="*/ 4395961 w 12192000"/>
              <a:gd name="connsiteY175" fmla="*/ 1499863 h 2985062"/>
              <a:gd name="connsiteX176" fmla="*/ 4382523 w 12192000"/>
              <a:gd name="connsiteY176" fmla="*/ 1496619 h 2985062"/>
              <a:gd name="connsiteX177" fmla="*/ 4374971 w 12192000"/>
              <a:gd name="connsiteY177" fmla="*/ 1500377 h 2985062"/>
              <a:gd name="connsiteX178" fmla="*/ 4352051 w 12192000"/>
              <a:gd name="connsiteY178" fmla="*/ 1498843 h 2985062"/>
              <a:gd name="connsiteX179" fmla="*/ 4328364 w 12192000"/>
              <a:gd name="connsiteY179" fmla="*/ 1491566 h 2985062"/>
              <a:gd name="connsiteX180" fmla="*/ 4220142 w 12192000"/>
              <a:gd name="connsiteY180" fmla="*/ 1451803 h 2985062"/>
              <a:gd name="connsiteX181" fmla="*/ 4152921 w 12192000"/>
              <a:gd name="connsiteY181" fmla="*/ 1430969 h 2985062"/>
              <a:gd name="connsiteX182" fmla="*/ 4123498 w 12192000"/>
              <a:gd name="connsiteY182" fmla="*/ 1427696 h 2985062"/>
              <a:gd name="connsiteX183" fmla="*/ 4085026 w 12192000"/>
              <a:gd name="connsiteY183" fmla="*/ 1420005 h 2985062"/>
              <a:gd name="connsiteX184" fmla="*/ 4014120 w 12192000"/>
              <a:gd name="connsiteY184" fmla="*/ 1410025 h 2985062"/>
              <a:gd name="connsiteX185" fmla="*/ 3924085 w 12192000"/>
              <a:gd name="connsiteY185" fmla="*/ 1390368 h 2985062"/>
              <a:gd name="connsiteX186" fmla="*/ 3875102 w 12192000"/>
              <a:gd name="connsiteY186" fmla="*/ 1356231 h 2985062"/>
              <a:gd name="connsiteX187" fmla="*/ 3866735 w 12192000"/>
              <a:gd name="connsiteY187" fmla="*/ 1358044 h 2985062"/>
              <a:gd name="connsiteX188" fmla="*/ 3824835 w 12192000"/>
              <a:gd name="connsiteY188" fmla="*/ 1344150 h 2985062"/>
              <a:gd name="connsiteX189" fmla="*/ 3698316 w 12192000"/>
              <a:gd name="connsiteY189" fmla="*/ 1271660 h 2985062"/>
              <a:gd name="connsiteX190" fmla="*/ 3615875 w 12192000"/>
              <a:gd name="connsiteY190" fmla="*/ 1245166 h 2985062"/>
              <a:gd name="connsiteX191" fmla="*/ 3583351 w 12192000"/>
              <a:gd name="connsiteY191" fmla="*/ 1239605 h 2985062"/>
              <a:gd name="connsiteX192" fmla="*/ 3529058 w 12192000"/>
              <a:gd name="connsiteY192" fmla="*/ 1230047 h 2985062"/>
              <a:gd name="connsiteX193" fmla="*/ 3438822 w 12192000"/>
              <a:gd name="connsiteY193" fmla="*/ 1205661 h 2985062"/>
              <a:gd name="connsiteX194" fmla="*/ 3390292 w 12192000"/>
              <a:gd name="connsiteY194" fmla="*/ 1197075 h 2985062"/>
              <a:gd name="connsiteX195" fmla="*/ 3315537 w 12192000"/>
              <a:gd name="connsiteY195" fmla="*/ 1185391 h 2985062"/>
              <a:gd name="connsiteX196" fmla="*/ 3305896 w 12192000"/>
              <a:gd name="connsiteY196" fmla="*/ 1180025 h 2985062"/>
              <a:gd name="connsiteX197" fmla="*/ 3260055 w 12192000"/>
              <a:gd name="connsiteY197" fmla="*/ 1189560 h 2985062"/>
              <a:gd name="connsiteX198" fmla="*/ 3136098 w 12192000"/>
              <a:gd name="connsiteY198" fmla="*/ 1171708 h 2985062"/>
              <a:gd name="connsiteX199" fmla="*/ 3113533 w 12192000"/>
              <a:gd name="connsiteY199" fmla="*/ 1171758 h 2985062"/>
              <a:gd name="connsiteX200" fmla="*/ 3087934 w 12192000"/>
              <a:gd name="connsiteY200" fmla="*/ 1162189 h 2985062"/>
              <a:gd name="connsiteX201" fmla="*/ 3033101 w 12192000"/>
              <a:gd name="connsiteY201" fmla="*/ 1146004 h 2985062"/>
              <a:gd name="connsiteX202" fmla="*/ 2999082 w 12192000"/>
              <a:gd name="connsiteY202" fmla="*/ 1129337 h 2985062"/>
              <a:gd name="connsiteX203" fmla="*/ 2988144 w 12192000"/>
              <a:gd name="connsiteY203" fmla="*/ 1133783 h 2985062"/>
              <a:gd name="connsiteX204" fmla="*/ 2964880 w 12192000"/>
              <a:gd name="connsiteY204" fmla="*/ 1133160 h 2985062"/>
              <a:gd name="connsiteX205" fmla="*/ 2871083 w 12192000"/>
              <a:gd name="connsiteY205" fmla="*/ 1114281 h 2985062"/>
              <a:gd name="connsiteX206" fmla="*/ 2853547 w 12192000"/>
              <a:gd name="connsiteY206" fmla="*/ 1113282 h 2985062"/>
              <a:gd name="connsiteX207" fmla="*/ 2834998 w 12192000"/>
              <a:gd name="connsiteY207" fmla="*/ 1105032 h 2985062"/>
              <a:gd name="connsiteX208" fmla="*/ 2832012 w 12192000"/>
              <a:gd name="connsiteY208" fmla="*/ 1103667 h 2985062"/>
              <a:gd name="connsiteX209" fmla="*/ 2831450 w 12192000"/>
              <a:gd name="connsiteY209" fmla="*/ 1103681 h 2985062"/>
              <a:gd name="connsiteX210" fmla="*/ 2830158 w 12192000"/>
              <a:gd name="connsiteY210" fmla="*/ 1102819 h 2985062"/>
              <a:gd name="connsiteX211" fmla="*/ 2817969 w 12192000"/>
              <a:gd name="connsiteY211" fmla="*/ 1097243 h 2985062"/>
              <a:gd name="connsiteX212" fmla="*/ 2812278 w 12192000"/>
              <a:gd name="connsiteY212" fmla="*/ 1097008 h 2985062"/>
              <a:gd name="connsiteX213" fmla="*/ 2735949 w 12192000"/>
              <a:gd name="connsiteY213" fmla="*/ 1069536 h 2985062"/>
              <a:gd name="connsiteX214" fmla="*/ 2700542 w 12192000"/>
              <a:gd name="connsiteY214" fmla="*/ 1056907 h 2985062"/>
              <a:gd name="connsiteX215" fmla="*/ 2690071 w 12192000"/>
              <a:gd name="connsiteY215" fmla="*/ 1056397 h 2985062"/>
              <a:gd name="connsiteX216" fmla="*/ 2655269 w 12192000"/>
              <a:gd name="connsiteY216" fmla="*/ 1042078 h 2985062"/>
              <a:gd name="connsiteX217" fmla="*/ 2637172 w 12192000"/>
              <a:gd name="connsiteY217" fmla="*/ 1039382 h 2985062"/>
              <a:gd name="connsiteX218" fmla="*/ 2544676 w 12192000"/>
              <a:gd name="connsiteY218" fmla="*/ 1019916 h 2985062"/>
              <a:gd name="connsiteX219" fmla="*/ 2521406 w 12192000"/>
              <a:gd name="connsiteY219" fmla="*/ 1022036 h 2985062"/>
              <a:gd name="connsiteX220" fmla="*/ 2462038 w 12192000"/>
              <a:gd name="connsiteY220" fmla="*/ 992687 h 2985062"/>
              <a:gd name="connsiteX221" fmla="*/ 2448962 w 12192000"/>
              <a:gd name="connsiteY221" fmla="*/ 988555 h 2985062"/>
              <a:gd name="connsiteX222" fmla="*/ 2444223 w 12192000"/>
              <a:gd name="connsiteY222" fmla="*/ 985580 h 2985062"/>
              <a:gd name="connsiteX223" fmla="*/ 2428175 w 12192000"/>
              <a:gd name="connsiteY223" fmla="*/ 997242 h 2985062"/>
              <a:gd name="connsiteX224" fmla="*/ 2398519 w 12192000"/>
              <a:gd name="connsiteY224" fmla="*/ 1001482 h 2985062"/>
              <a:gd name="connsiteX225" fmla="*/ 2385271 w 12192000"/>
              <a:gd name="connsiteY225" fmla="*/ 993786 h 2985062"/>
              <a:gd name="connsiteX226" fmla="*/ 2298174 w 12192000"/>
              <a:gd name="connsiteY226" fmla="*/ 956527 h 2985062"/>
              <a:gd name="connsiteX227" fmla="*/ 2271014 w 12192000"/>
              <a:gd name="connsiteY227" fmla="*/ 945440 h 2985062"/>
              <a:gd name="connsiteX228" fmla="*/ 2214838 w 12192000"/>
              <a:gd name="connsiteY228" fmla="*/ 924396 h 2985062"/>
              <a:gd name="connsiteX229" fmla="*/ 2038407 w 12192000"/>
              <a:gd name="connsiteY229" fmla="*/ 916628 h 2985062"/>
              <a:gd name="connsiteX230" fmla="*/ 1958268 w 12192000"/>
              <a:gd name="connsiteY230" fmla="*/ 931677 h 2985062"/>
              <a:gd name="connsiteX231" fmla="*/ 1740316 w 12192000"/>
              <a:gd name="connsiteY231" fmla="*/ 931710 h 2985062"/>
              <a:gd name="connsiteX232" fmla="*/ 1454477 w 12192000"/>
              <a:gd name="connsiteY232" fmla="*/ 973878 h 2985062"/>
              <a:gd name="connsiteX233" fmla="*/ 1385984 w 12192000"/>
              <a:gd name="connsiteY233" fmla="*/ 958621 h 2985062"/>
              <a:gd name="connsiteX234" fmla="*/ 1355604 w 12192000"/>
              <a:gd name="connsiteY234" fmla="*/ 960893 h 2985062"/>
              <a:gd name="connsiteX235" fmla="*/ 1305323 w 12192000"/>
              <a:gd name="connsiteY235" fmla="*/ 967511 h 2985062"/>
              <a:gd name="connsiteX236" fmla="*/ 1125607 w 12192000"/>
              <a:gd name="connsiteY236" fmla="*/ 968467 h 2985062"/>
              <a:gd name="connsiteX237" fmla="*/ 1016562 w 12192000"/>
              <a:gd name="connsiteY237" fmla="*/ 975260 h 2985062"/>
              <a:gd name="connsiteX238" fmla="*/ 818620 w 12192000"/>
              <a:gd name="connsiteY238" fmla="*/ 987723 h 2985062"/>
              <a:gd name="connsiteX239" fmla="*/ 611870 w 12192000"/>
              <a:gd name="connsiteY239" fmla="*/ 1002547 h 2985062"/>
              <a:gd name="connsiteX240" fmla="*/ 520325 w 12192000"/>
              <a:gd name="connsiteY240" fmla="*/ 1010590 h 2985062"/>
              <a:gd name="connsiteX241" fmla="*/ 386188 w 12192000"/>
              <a:gd name="connsiteY241" fmla="*/ 1040956 h 2985062"/>
              <a:gd name="connsiteX242" fmla="*/ 272629 w 12192000"/>
              <a:gd name="connsiteY242" fmla="*/ 1010300 h 2985062"/>
              <a:gd name="connsiteX243" fmla="*/ 113450 w 12192000"/>
              <a:gd name="connsiteY243" fmla="*/ 1038933 h 2985062"/>
              <a:gd name="connsiteX244" fmla="*/ 4256 w 12192000"/>
              <a:gd name="connsiteY244" fmla="*/ 1060111 h 2985062"/>
              <a:gd name="connsiteX245" fmla="*/ 0 w 12192000"/>
              <a:gd name="connsiteY245" fmla="*/ 1059714 h 2985062"/>
              <a:gd name="connsiteX246" fmla="*/ 0 w 12192000"/>
              <a:gd name="connsiteY246" fmla="*/ 0 h 2985062"/>
              <a:gd name="connsiteX0" fmla="*/ 0 w 12192000"/>
              <a:gd name="connsiteY0" fmla="*/ 0 h 3017080"/>
              <a:gd name="connsiteX1" fmla="*/ 12192000 w 12192000"/>
              <a:gd name="connsiteY1" fmla="*/ 0 h 3017080"/>
              <a:gd name="connsiteX2" fmla="*/ 12192000 w 12192000"/>
              <a:gd name="connsiteY2" fmla="*/ 2802781 h 3017080"/>
              <a:gd name="connsiteX3" fmla="*/ 12174273 w 12192000"/>
              <a:gd name="connsiteY3" fmla="*/ 2805362 h 3017080"/>
              <a:gd name="connsiteX4" fmla="*/ 12131191 w 12192000"/>
              <a:gd name="connsiteY4" fmla="*/ 2902520 h 3017080"/>
              <a:gd name="connsiteX5" fmla="*/ 11968818 w 12192000"/>
              <a:gd name="connsiteY5" fmla="*/ 2984045 h 3017080"/>
              <a:gd name="connsiteX6" fmla="*/ 11844564 w 12192000"/>
              <a:gd name="connsiteY6" fmla="*/ 3017080 h 3017080"/>
              <a:gd name="connsiteX7" fmla="*/ 11786084 w 12192000"/>
              <a:gd name="connsiteY7" fmla="*/ 2836535 h 3017080"/>
              <a:gd name="connsiteX8" fmla="*/ 11731349 w 12192000"/>
              <a:gd name="connsiteY8" fmla="*/ 2820269 h 3017080"/>
              <a:gd name="connsiteX9" fmla="*/ 11709385 w 12192000"/>
              <a:gd name="connsiteY9" fmla="*/ 2806825 h 3017080"/>
              <a:gd name="connsiteX10" fmla="*/ 11702308 w 12192000"/>
              <a:gd name="connsiteY10" fmla="*/ 2811365 h 3017080"/>
              <a:gd name="connsiteX11" fmla="*/ 11689476 w 12192000"/>
              <a:gd name="connsiteY11" fmla="*/ 2807391 h 3017080"/>
              <a:gd name="connsiteX12" fmla="*/ 11666486 w 12192000"/>
              <a:gd name="connsiteY12" fmla="*/ 2799625 h 3017080"/>
              <a:gd name="connsiteX13" fmla="*/ 11652374 w 12192000"/>
              <a:gd name="connsiteY13" fmla="*/ 2793272 h 3017080"/>
              <a:gd name="connsiteX14" fmla="*/ 11646471 w 12192000"/>
              <a:gd name="connsiteY14" fmla="*/ 2800341 h 3017080"/>
              <a:gd name="connsiteX15" fmla="*/ 11623313 w 12192000"/>
              <a:gd name="connsiteY15" fmla="*/ 2800343 h 3017080"/>
              <a:gd name="connsiteX16" fmla="*/ 11608697 w 12192000"/>
              <a:gd name="connsiteY16" fmla="*/ 2813460 h 3017080"/>
              <a:gd name="connsiteX17" fmla="*/ 11603621 w 12192000"/>
              <a:gd name="connsiteY17" fmla="*/ 2810965 h 3017080"/>
              <a:gd name="connsiteX18" fmla="*/ 11590100 w 12192000"/>
              <a:gd name="connsiteY18" fmla="*/ 2808130 h 3017080"/>
              <a:gd name="connsiteX19" fmla="*/ 11566270 w 12192000"/>
              <a:gd name="connsiteY19" fmla="*/ 2794050 h 3017080"/>
              <a:gd name="connsiteX20" fmla="*/ 11543180 w 12192000"/>
              <a:gd name="connsiteY20" fmla="*/ 2794523 h 3017080"/>
              <a:gd name="connsiteX21" fmla="*/ 11527456 w 12192000"/>
              <a:gd name="connsiteY21" fmla="*/ 2784758 h 3017080"/>
              <a:gd name="connsiteX22" fmla="*/ 11410019 w 12192000"/>
              <a:gd name="connsiteY22" fmla="*/ 2778739 h 3017080"/>
              <a:gd name="connsiteX23" fmla="*/ 11391662 w 12192000"/>
              <a:gd name="connsiteY23" fmla="*/ 2777813 h 3017080"/>
              <a:gd name="connsiteX24" fmla="*/ 11381950 w 12192000"/>
              <a:gd name="connsiteY24" fmla="*/ 2771457 h 3017080"/>
              <a:gd name="connsiteX25" fmla="*/ 11355280 w 12192000"/>
              <a:gd name="connsiteY25" fmla="*/ 2766974 h 3017080"/>
              <a:gd name="connsiteX26" fmla="*/ 11346286 w 12192000"/>
              <a:gd name="connsiteY26" fmla="*/ 2771221 h 3017080"/>
              <a:gd name="connsiteX27" fmla="*/ 11344784 w 12192000"/>
              <a:gd name="connsiteY27" fmla="*/ 2767480 h 3017080"/>
              <a:gd name="connsiteX28" fmla="*/ 11307999 w 12192000"/>
              <a:gd name="connsiteY28" fmla="*/ 2758374 h 3017080"/>
              <a:gd name="connsiteX29" fmla="*/ 11228674 w 12192000"/>
              <a:gd name="connsiteY29" fmla="*/ 2738503 h 3017080"/>
              <a:gd name="connsiteX30" fmla="*/ 11208775 w 12192000"/>
              <a:gd name="connsiteY30" fmla="*/ 2733735 h 3017080"/>
              <a:gd name="connsiteX31" fmla="*/ 11191329 w 12192000"/>
              <a:gd name="connsiteY31" fmla="*/ 2735896 h 3017080"/>
              <a:gd name="connsiteX32" fmla="*/ 11095293 w 12192000"/>
              <a:gd name="connsiteY32" fmla="*/ 2734181 h 3017080"/>
              <a:gd name="connsiteX33" fmla="*/ 11072290 w 12192000"/>
              <a:gd name="connsiteY33" fmla="*/ 2737734 h 3017080"/>
              <a:gd name="connsiteX34" fmla="*/ 10980239 w 12192000"/>
              <a:gd name="connsiteY34" fmla="*/ 2729000 h 3017080"/>
              <a:gd name="connsiteX35" fmla="*/ 10980167 w 12192000"/>
              <a:gd name="connsiteY35" fmla="*/ 2728972 h 3017080"/>
              <a:gd name="connsiteX36" fmla="*/ 10943501 w 12192000"/>
              <a:gd name="connsiteY36" fmla="*/ 2723352 h 3017080"/>
              <a:gd name="connsiteX37" fmla="*/ 10740825 w 12192000"/>
              <a:gd name="connsiteY37" fmla="*/ 2642544 h 3017080"/>
              <a:gd name="connsiteX38" fmla="*/ 10621021 w 12192000"/>
              <a:gd name="connsiteY38" fmla="*/ 2583972 h 3017080"/>
              <a:gd name="connsiteX39" fmla="*/ 10501779 w 12192000"/>
              <a:gd name="connsiteY39" fmla="*/ 2548735 h 3017080"/>
              <a:gd name="connsiteX40" fmla="*/ 10403355 w 12192000"/>
              <a:gd name="connsiteY40" fmla="*/ 2512953 h 3017080"/>
              <a:gd name="connsiteX41" fmla="*/ 10337449 w 12192000"/>
              <a:gd name="connsiteY41" fmla="*/ 2488172 h 3017080"/>
              <a:gd name="connsiteX42" fmla="*/ 10324327 w 12192000"/>
              <a:gd name="connsiteY42" fmla="*/ 2478939 h 3017080"/>
              <a:gd name="connsiteX43" fmla="*/ 10321929 w 12192000"/>
              <a:gd name="connsiteY43" fmla="*/ 2478993 h 3017080"/>
              <a:gd name="connsiteX44" fmla="*/ 10290461 w 12192000"/>
              <a:gd name="connsiteY44" fmla="*/ 2462144 h 3017080"/>
              <a:gd name="connsiteX45" fmla="*/ 10268970 w 12192000"/>
              <a:gd name="connsiteY45" fmla="*/ 2448931 h 3017080"/>
              <a:gd name="connsiteX46" fmla="*/ 10263699 w 12192000"/>
              <a:gd name="connsiteY46" fmla="*/ 2448340 h 3017080"/>
              <a:gd name="connsiteX47" fmla="*/ 10228272 w 12192000"/>
              <a:gd name="connsiteY47" fmla="*/ 2431997 h 3017080"/>
              <a:gd name="connsiteX48" fmla="*/ 10215997 w 12192000"/>
              <a:gd name="connsiteY48" fmla="*/ 2431103 h 3017080"/>
              <a:gd name="connsiteX49" fmla="*/ 10193885 w 12192000"/>
              <a:gd name="connsiteY49" fmla="*/ 2427360 h 3017080"/>
              <a:gd name="connsiteX50" fmla="*/ 10135557 w 12192000"/>
              <a:gd name="connsiteY50" fmla="*/ 2429769 h 3017080"/>
              <a:gd name="connsiteX51" fmla="*/ 10092108 w 12192000"/>
              <a:gd name="connsiteY51" fmla="*/ 2409075 h 3017080"/>
              <a:gd name="connsiteX52" fmla="*/ 10091815 w 12192000"/>
              <a:gd name="connsiteY52" fmla="*/ 2409211 h 3017080"/>
              <a:gd name="connsiteX53" fmla="*/ 10083558 w 12192000"/>
              <a:gd name="connsiteY53" fmla="*/ 2406369 h 3017080"/>
              <a:gd name="connsiteX54" fmla="*/ 10078319 w 12192000"/>
              <a:gd name="connsiteY54" fmla="*/ 2403481 h 3017080"/>
              <a:gd name="connsiteX55" fmla="*/ 10063647 w 12192000"/>
              <a:gd name="connsiteY55" fmla="*/ 2397528 h 3017080"/>
              <a:gd name="connsiteX56" fmla="*/ 10057660 w 12192000"/>
              <a:gd name="connsiteY56" fmla="*/ 2396793 h 3017080"/>
              <a:gd name="connsiteX57" fmla="*/ 10003124 w 12192000"/>
              <a:gd name="connsiteY57" fmla="*/ 2406692 h 3017080"/>
              <a:gd name="connsiteX58" fmla="*/ 9898644 w 12192000"/>
              <a:gd name="connsiteY58" fmla="*/ 2393136 h 3017080"/>
              <a:gd name="connsiteX59" fmla="*/ 9794969 w 12192000"/>
              <a:gd name="connsiteY59" fmla="*/ 2376665 h 3017080"/>
              <a:gd name="connsiteX60" fmla="*/ 9690708 w 12192000"/>
              <a:gd name="connsiteY60" fmla="*/ 2362478 h 3017080"/>
              <a:gd name="connsiteX61" fmla="*/ 9656590 w 12192000"/>
              <a:gd name="connsiteY61" fmla="*/ 2365107 h 3017080"/>
              <a:gd name="connsiteX62" fmla="*/ 9651013 w 12192000"/>
              <a:gd name="connsiteY62" fmla="*/ 2365379 h 3017080"/>
              <a:gd name="connsiteX63" fmla="*/ 9629535 w 12192000"/>
              <a:gd name="connsiteY63" fmla="*/ 2359562 h 3017080"/>
              <a:gd name="connsiteX64" fmla="*/ 9621002 w 12192000"/>
              <a:gd name="connsiteY64" fmla="*/ 2358015 h 3017080"/>
              <a:gd name="connsiteX65" fmla="*/ 9620811 w 12192000"/>
              <a:gd name="connsiteY65" fmla="*/ 2358209 h 3017080"/>
              <a:gd name="connsiteX66" fmla="*/ 9612783 w 12192000"/>
              <a:gd name="connsiteY66" fmla="*/ 2356304 h 3017080"/>
              <a:gd name="connsiteX67" fmla="*/ 9573299 w 12192000"/>
              <a:gd name="connsiteY67" fmla="*/ 2344048 h 3017080"/>
              <a:gd name="connsiteX68" fmla="*/ 9523299 w 12192000"/>
              <a:gd name="connsiteY68" fmla="*/ 2356751 h 3017080"/>
              <a:gd name="connsiteX69" fmla="*/ 9502217 w 12192000"/>
              <a:gd name="connsiteY69" fmla="*/ 2356672 h 3017080"/>
              <a:gd name="connsiteX70" fmla="*/ 9491052 w 12192000"/>
              <a:gd name="connsiteY70" fmla="*/ 2357876 h 3017080"/>
              <a:gd name="connsiteX71" fmla="*/ 9490420 w 12192000"/>
              <a:gd name="connsiteY71" fmla="*/ 2358754 h 3017080"/>
              <a:gd name="connsiteX72" fmla="*/ 9422814 w 12192000"/>
              <a:gd name="connsiteY72" fmla="*/ 2337048 h 3017080"/>
              <a:gd name="connsiteX73" fmla="*/ 9387555 w 12192000"/>
              <a:gd name="connsiteY73" fmla="*/ 2324836 h 3017080"/>
              <a:gd name="connsiteX74" fmla="*/ 9385480 w 12192000"/>
              <a:gd name="connsiteY74" fmla="*/ 2325313 h 3017080"/>
              <a:gd name="connsiteX75" fmla="*/ 9369766 w 12192000"/>
              <a:gd name="connsiteY75" fmla="*/ 2317902 h 3017080"/>
              <a:gd name="connsiteX76" fmla="*/ 9356267 w 12192000"/>
              <a:gd name="connsiteY76" fmla="*/ 2307218 h 3017080"/>
              <a:gd name="connsiteX77" fmla="*/ 9240605 w 12192000"/>
              <a:gd name="connsiteY77" fmla="*/ 2292733 h 3017080"/>
              <a:gd name="connsiteX78" fmla="*/ 9083251 w 12192000"/>
              <a:gd name="connsiteY78" fmla="*/ 2245348 h 3017080"/>
              <a:gd name="connsiteX79" fmla="*/ 8956025 w 12192000"/>
              <a:gd name="connsiteY79" fmla="*/ 2219438 h 3017080"/>
              <a:gd name="connsiteX80" fmla="*/ 8791834 w 12192000"/>
              <a:gd name="connsiteY80" fmla="*/ 2194608 h 3017080"/>
              <a:gd name="connsiteX81" fmla="*/ 8677385 w 12192000"/>
              <a:gd name="connsiteY81" fmla="*/ 2172946 h 3017080"/>
              <a:gd name="connsiteX82" fmla="*/ 8628381 w 12192000"/>
              <a:gd name="connsiteY82" fmla="*/ 2151256 h 3017080"/>
              <a:gd name="connsiteX83" fmla="*/ 8608955 w 12192000"/>
              <a:gd name="connsiteY83" fmla="*/ 2154253 h 3017080"/>
              <a:gd name="connsiteX84" fmla="*/ 8605623 w 12192000"/>
              <a:gd name="connsiteY84" fmla="*/ 2154974 h 3017080"/>
              <a:gd name="connsiteX85" fmla="*/ 8591946 w 12192000"/>
              <a:gd name="connsiteY85" fmla="*/ 2153429 h 3017080"/>
              <a:gd name="connsiteX86" fmla="*/ 8588503 w 12192000"/>
              <a:gd name="connsiteY86" fmla="*/ 2158528 h 3017080"/>
              <a:gd name="connsiteX87" fmla="*/ 8542929 w 12192000"/>
              <a:gd name="connsiteY87" fmla="*/ 2155780 h 3017080"/>
              <a:gd name="connsiteX88" fmla="*/ 8422422 w 12192000"/>
              <a:gd name="connsiteY88" fmla="*/ 2128783 h 3017080"/>
              <a:gd name="connsiteX89" fmla="*/ 8350509 w 12192000"/>
              <a:gd name="connsiteY89" fmla="*/ 2116143 h 3017080"/>
              <a:gd name="connsiteX90" fmla="*/ 8323483 w 12192000"/>
              <a:gd name="connsiteY90" fmla="*/ 2116856 h 3017080"/>
              <a:gd name="connsiteX91" fmla="*/ 8285541 w 12192000"/>
              <a:gd name="connsiteY91" fmla="*/ 2114142 h 3017080"/>
              <a:gd name="connsiteX92" fmla="*/ 8156321 w 12192000"/>
              <a:gd name="connsiteY92" fmla="*/ 2105622 h 3017080"/>
              <a:gd name="connsiteX93" fmla="*/ 8115022 w 12192000"/>
              <a:gd name="connsiteY93" fmla="*/ 2097331 h 3017080"/>
              <a:gd name="connsiteX94" fmla="*/ 8109128 w 12192000"/>
              <a:gd name="connsiteY94" fmla="*/ 2095725 h 3017080"/>
              <a:gd name="connsiteX95" fmla="*/ 8061947 w 12192000"/>
              <a:gd name="connsiteY95" fmla="*/ 2076044 h 3017080"/>
              <a:gd name="connsiteX96" fmla="*/ 8056343 w 12192000"/>
              <a:gd name="connsiteY96" fmla="*/ 2079176 h 3017080"/>
              <a:gd name="connsiteX97" fmla="*/ 8039888 w 12192000"/>
              <a:gd name="connsiteY97" fmla="*/ 2079889 h 3017080"/>
              <a:gd name="connsiteX98" fmla="*/ 8027893 w 12192000"/>
              <a:gd name="connsiteY98" fmla="*/ 2071837 h 3017080"/>
              <a:gd name="connsiteX99" fmla="*/ 7968202 w 12192000"/>
              <a:gd name="connsiteY99" fmla="*/ 2048643 h 3017080"/>
              <a:gd name="connsiteX100" fmla="*/ 7879707 w 12192000"/>
              <a:gd name="connsiteY100" fmla="*/ 2019539 h 3017080"/>
              <a:gd name="connsiteX101" fmla="*/ 7867283 w 12192000"/>
              <a:gd name="connsiteY101" fmla="*/ 2011237 h 3017080"/>
              <a:gd name="connsiteX102" fmla="*/ 7843997 w 12192000"/>
              <a:gd name="connsiteY102" fmla="*/ 2004002 h 3017080"/>
              <a:gd name="connsiteX103" fmla="*/ 7819810 w 12192000"/>
              <a:gd name="connsiteY103" fmla="*/ 2003978 h 3017080"/>
              <a:gd name="connsiteX104" fmla="*/ 7766905 w 12192000"/>
              <a:gd name="connsiteY104" fmla="*/ 1994240 h 3017080"/>
              <a:gd name="connsiteX105" fmla="*/ 7748811 w 12192000"/>
              <a:gd name="connsiteY105" fmla="*/ 2001647 h 3017080"/>
              <a:gd name="connsiteX106" fmla="*/ 7745757 w 12192000"/>
              <a:gd name="connsiteY106" fmla="*/ 2003120 h 3017080"/>
              <a:gd name="connsiteX107" fmla="*/ 7732110 w 12192000"/>
              <a:gd name="connsiteY107" fmla="*/ 2004783 h 3017080"/>
              <a:gd name="connsiteX108" fmla="*/ 7730039 w 12192000"/>
              <a:gd name="connsiteY108" fmla="*/ 2010536 h 3017080"/>
              <a:gd name="connsiteX109" fmla="*/ 7685159 w 12192000"/>
              <a:gd name="connsiteY109" fmla="*/ 2018415 h 3017080"/>
              <a:gd name="connsiteX110" fmla="*/ 7561596 w 12192000"/>
              <a:gd name="connsiteY110" fmla="*/ 2020063 h 3017080"/>
              <a:gd name="connsiteX111" fmla="*/ 7488722 w 12192000"/>
              <a:gd name="connsiteY111" fmla="*/ 2024418 h 3017080"/>
              <a:gd name="connsiteX112" fmla="*/ 7462688 w 12192000"/>
              <a:gd name="connsiteY112" fmla="*/ 2031366 h 3017080"/>
              <a:gd name="connsiteX113" fmla="*/ 7425222 w 12192000"/>
              <a:gd name="connsiteY113" fmla="*/ 2037510 h 3017080"/>
              <a:gd name="connsiteX114" fmla="*/ 7360376 w 12192000"/>
              <a:gd name="connsiteY114" fmla="*/ 2052454 h 3017080"/>
              <a:gd name="connsiteX115" fmla="*/ 7297796 w 12192000"/>
              <a:gd name="connsiteY115" fmla="*/ 2059134 h 3017080"/>
              <a:gd name="connsiteX116" fmla="*/ 7255684 w 12192000"/>
              <a:gd name="connsiteY116" fmla="*/ 2060633 h 3017080"/>
              <a:gd name="connsiteX117" fmla="*/ 7249573 w 12192000"/>
              <a:gd name="connsiteY117" fmla="*/ 2060435 h 3017080"/>
              <a:gd name="connsiteX118" fmla="*/ 7198933 w 12192000"/>
              <a:gd name="connsiteY118" fmla="*/ 2052227 h 3017080"/>
              <a:gd name="connsiteX119" fmla="*/ 7194276 w 12192000"/>
              <a:gd name="connsiteY119" fmla="*/ 2056568 h 3017080"/>
              <a:gd name="connsiteX120" fmla="*/ 7178495 w 12192000"/>
              <a:gd name="connsiteY120" fmla="*/ 2061069 h 3017080"/>
              <a:gd name="connsiteX121" fmla="*/ 7164866 w 12192000"/>
              <a:gd name="connsiteY121" fmla="*/ 2056021 h 3017080"/>
              <a:gd name="connsiteX122" fmla="*/ 7101221 w 12192000"/>
              <a:gd name="connsiteY122" fmla="*/ 2047289 h 3017080"/>
              <a:gd name="connsiteX123" fmla="*/ 7008182 w 12192000"/>
              <a:gd name="connsiteY123" fmla="*/ 2039482 h 3017080"/>
              <a:gd name="connsiteX124" fmla="*/ 6994073 w 12192000"/>
              <a:gd name="connsiteY124" fmla="*/ 2034288 h 3017080"/>
              <a:gd name="connsiteX125" fmla="*/ 6902768 w 12192000"/>
              <a:gd name="connsiteY125" fmla="*/ 2021990 h 3017080"/>
              <a:gd name="connsiteX126" fmla="*/ 6854917 w 12192000"/>
              <a:gd name="connsiteY126" fmla="*/ 2020321 h 3017080"/>
              <a:gd name="connsiteX127" fmla="*/ 6849655 w 12192000"/>
              <a:gd name="connsiteY127" fmla="*/ 2025191 h 3017080"/>
              <a:gd name="connsiteX128" fmla="*/ 6835522 w 12192000"/>
              <a:gd name="connsiteY128" fmla="*/ 2024012 h 3017080"/>
              <a:gd name="connsiteX129" fmla="*/ 6707727 w 12192000"/>
              <a:gd name="connsiteY129" fmla="*/ 2006254 h 3017080"/>
              <a:gd name="connsiteX130" fmla="*/ 6561947 w 12192000"/>
              <a:gd name="connsiteY130" fmla="*/ 1975575 h 3017080"/>
              <a:gd name="connsiteX131" fmla="*/ 6464714 w 12192000"/>
              <a:gd name="connsiteY131" fmla="*/ 1978704 h 3017080"/>
              <a:gd name="connsiteX132" fmla="*/ 6242129 w 12192000"/>
              <a:gd name="connsiteY132" fmla="*/ 1915441 h 3017080"/>
              <a:gd name="connsiteX133" fmla="*/ 6080728 w 12192000"/>
              <a:gd name="connsiteY133" fmla="*/ 1895758 h 3017080"/>
              <a:gd name="connsiteX134" fmla="*/ 6069627 w 12192000"/>
              <a:gd name="connsiteY134" fmla="*/ 1885968 h 3017080"/>
              <a:gd name="connsiteX135" fmla="*/ 6055146 w 12192000"/>
              <a:gd name="connsiteY135" fmla="*/ 1879305 h 3017080"/>
              <a:gd name="connsiteX136" fmla="*/ 5953405 w 12192000"/>
              <a:gd name="connsiteY136" fmla="*/ 1849929 h 3017080"/>
              <a:gd name="connsiteX137" fmla="*/ 5940151 w 12192000"/>
              <a:gd name="connsiteY137" fmla="*/ 1852123 h 3017080"/>
              <a:gd name="connsiteX138" fmla="*/ 5917647 w 12192000"/>
              <a:gd name="connsiteY138" fmla="*/ 1852476 h 3017080"/>
              <a:gd name="connsiteX139" fmla="*/ 5860259 w 12192000"/>
              <a:gd name="connsiteY139" fmla="*/ 1865444 h 3017080"/>
              <a:gd name="connsiteX140" fmla="*/ 5821880 w 12192000"/>
              <a:gd name="connsiteY140" fmla="*/ 1854695 h 3017080"/>
              <a:gd name="connsiteX141" fmla="*/ 5813898 w 12192000"/>
              <a:gd name="connsiteY141" fmla="*/ 1853063 h 3017080"/>
              <a:gd name="connsiteX142" fmla="*/ 5813633 w 12192000"/>
              <a:gd name="connsiteY142" fmla="*/ 1853249 h 3017080"/>
              <a:gd name="connsiteX143" fmla="*/ 5804995 w 12192000"/>
              <a:gd name="connsiteY143" fmla="*/ 1851966 h 3017080"/>
              <a:gd name="connsiteX144" fmla="*/ 5799340 w 12192000"/>
              <a:gd name="connsiteY144" fmla="*/ 1850088 h 3017080"/>
              <a:gd name="connsiteX145" fmla="*/ 5783850 w 12192000"/>
              <a:gd name="connsiteY145" fmla="*/ 1846922 h 3017080"/>
              <a:gd name="connsiteX146" fmla="*/ 5777803 w 12192000"/>
              <a:gd name="connsiteY146" fmla="*/ 1847290 h 3017080"/>
              <a:gd name="connsiteX147" fmla="*/ 5774372 w 12192000"/>
              <a:gd name="connsiteY147" fmla="*/ 1849538 h 3017080"/>
              <a:gd name="connsiteX148" fmla="*/ 5740527 w 12192000"/>
              <a:gd name="connsiteY148" fmla="*/ 1850453 h 3017080"/>
              <a:gd name="connsiteX149" fmla="*/ 5671437 w 12192000"/>
              <a:gd name="connsiteY149" fmla="*/ 1845438 h 3017080"/>
              <a:gd name="connsiteX150" fmla="*/ 5633526 w 12192000"/>
              <a:gd name="connsiteY150" fmla="*/ 1839191 h 3017080"/>
              <a:gd name="connsiteX151" fmla="*/ 5527860 w 12192000"/>
              <a:gd name="connsiteY151" fmla="*/ 1825767 h 3017080"/>
              <a:gd name="connsiteX152" fmla="*/ 5420429 w 12192000"/>
              <a:gd name="connsiteY152" fmla="*/ 1815102 h 3017080"/>
              <a:gd name="connsiteX153" fmla="*/ 5339073 w 12192000"/>
              <a:gd name="connsiteY153" fmla="*/ 1819639 h 3017080"/>
              <a:gd name="connsiteX154" fmla="*/ 5334373 w 12192000"/>
              <a:gd name="connsiteY154" fmla="*/ 1817028 h 3017080"/>
              <a:gd name="connsiteX155" fmla="*/ 5326433 w 12192000"/>
              <a:gd name="connsiteY155" fmla="*/ 1814516 h 3017080"/>
              <a:gd name="connsiteX156" fmla="*/ 5326080 w 12192000"/>
              <a:gd name="connsiteY156" fmla="*/ 1814651 h 3017080"/>
              <a:gd name="connsiteX157" fmla="*/ 5318954 w 12192000"/>
              <a:gd name="connsiteY157" fmla="*/ 1811914 h 3017080"/>
              <a:gd name="connsiteX158" fmla="*/ 5286087 w 12192000"/>
              <a:gd name="connsiteY158" fmla="*/ 1796038 h 3017080"/>
              <a:gd name="connsiteX159" fmla="*/ 5223002 w 12192000"/>
              <a:gd name="connsiteY159" fmla="*/ 1799482 h 3017080"/>
              <a:gd name="connsiteX160" fmla="*/ 5200540 w 12192000"/>
              <a:gd name="connsiteY160" fmla="*/ 1796400 h 3017080"/>
              <a:gd name="connsiteX161" fmla="*/ 5154928 w 12192000"/>
              <a:gd name="connsiteY161" fmla="*/ 1781130 h 3017080"/>
              <a:gd name="connsiteX162" fmla="*/ 5149478 w 12192000"/>
              <a:gd name="connsiteY162" fmla="*/ 1780679 h 3017080"/>
              <a:gd name="connsiteX163" fmla="*/ 5130626 w 12192000"/>
              <a:gd name="connsiteY163" fmla="*/ 1768669 h 3017080"/>
              <a:gd name="connsiteX164" fmla="*/ 5102239 w 12192000"/>
              <a:gd name="connsiteY164" fmla="*/ 1753436 h 3017080"/>
              <a:gd name="connsiteX165" fmla="*/ 5099658 w 12192000"/>
              <a:gd name="connsiteY165" fmla="*/ 1753538 h 3017080"/>
              <a:gd name="connsiteX166" fmla="*/ 5088508 w 12192000"/>
              <a:gd name="connsiteY166" fmla="*/ 1745106 h 3017080"/>
              <a:gd name="connsiteX167" fmla="*/ 5082205 w 12192000"/>
              <a:gd name="connsiteY167" fmla="*/ 1734262 h 3017080"/>
              <a:gd name="connsiteX168" fmla="*/ 4931750 w 12192000"/>
              <a:gd name="connsiteY168" fmla="*/ 1691385 h 3017080"/>
              <a:gd name="connsiteX169" fmla="*/ 4824030 w 12192000"/>
              <a:gd name="connsiteY169" fmla="*/ 1643040 h 3017080"/>
              <a:gd name="connsiteX170" fmla="*/ 4758423 w 12192000"/>
              <a:gd name="connsiteY170" fmla="*/ 1579191 h 3017080"/>
              <a:gd name="connsiteX171" fmla="*/ 4514045 w 12192000"/>
              <a:gd name="connsiteY171" fmla="*/ 1535848 h 3017080"/>
              <a:gd name="connsiteX172" fmla="*/ 4458973 w 12192000"/>
              <a:gd name="connsiteY172" fmla="*/ 1525122 h 3017080"/>
              <a:gd name="connsiteX173" fmla="*/ 4423105 w 12192000"/>
              <a:gd name="connsiteY173" fmla="*/ 1500018 h 3017080"/>
              <a:gd name="connsiteX174" fmla="*/ 4400073 w 12192000"/>
              <a:gd name="connsiteY174" fmla="*/ 1499739 h 3017080"/>
              <a:gd name="connsiteX175" fmla="*/ 4395961 w 12192000"/>
              <a:gd name="connsiteY175" fmla="*/ 1499863 h 3017080"/>
              <a:gd name="connsiteX176" fmla="*/ 4382523 w 12192000"/>
              <a:gd name="connsiteY176" fmla="*/ 1496619 h 3017080"/>
              <a:gd name="connsiteX177" fmla="*/ 4374971 w 12192000"/>
              <a:gd name="connsiteY177" fmla="*/ 1500377 h 3017080"/>
              <a:gd name="connsiteX178" fmla="*/ 4352051 w 12192000"/>
              <a:gd name="connsiteY178" fmla="*/ 1498843 h 3017080"/>
              <a:gd name="connsiteX179" fmla="*/ 4328364 w 12192000"/>
              <a:gd name="connsiteY179" fmla="*/ 1491566 h 3017080"/>
              <a:gd name="connsiteX180" fmla="*/ 4220142 w 12192000"/>
              <a:gd name="connsiteY180" fmla="*/ 1451803 h 3017080"/>
              <a:gd name="connsiteX181" fmla="*/ 4152921 w 12192000"/>
              <a:gd name="connsiteY181" fmla="*/ 1430969 h 3017080"/>
              <a:gd name="connsiteX182" fmla="*/ 4123498 w 12192000"/>
              <a:gd name="connsiteY182" fmla="*/ 1427696 h 3017080"/>
              <a:gd name="connsiteX183" fmla="*/ 4085026 w 12192000"/>
              <a:gd name="connsiteY183" fmla="*/ 1420005 h 3017080"/>
              <a:gd name="connsiteX184" fmla="*/ 4014120 w 12192000"/>
              <a:gd name="connsiteY184" fmla="*/ 1410025 h 3017080"/>
              <a:gd name="connsiteX185" fmla="*/ 3924085 w 12192000"/>
              <a:gd name="connsiteY185" fmla="*/ 1390368 h 3017080"/>
              <a:gd name="connsiteX186" fmla="*/ 3875102 w 12192000"/>
              <a:gd name="connsiteY186" fmla="*/ 1356231 h 3017080"/>
              <a:gd name="connsiteX187" fmla="*/ 3866735 w 12192000"/>
              <a:gd name="connsiteY187" fmla="*/ 1358044 h 3017080"/>
              <a:gd name="connsiteX188" fmla="*/ 3824835 w 12192000"/>
              <a:gd name="connsiteY188" fmla="*/ 1344150 h 3017080"/>
              <a:gd name="connsiteX189" fmla="*/ 3698316 w 12192000"/>
              <a:gd name="connsiteY189" fmla="*/ 1271660 h 3017080"/>
              <a:gd name="connsiteX190" fmla="*/ 3615875 w 12192000"/>
              <a:gd name="connsiteY190" fmla="*/ 1245166 h 3017080"/>
              <a:gd name="connsiteX191" fmla="*/ 3583351 w 12192000"/>
              <a:gd name="connsiteY191" fmla="*/ 1239605 h 3017080"/>
              <a:gd name="connsiteX192" fmla="*/ 3529058 w 12192000"/>
              <a:gd name="connsiteY192" fmla="*/ 1230047 h 3017080"/>
              <a:gd name="connsiteX193" fmla="*/ 3438822 w 12192000"/>
              <a:gd name="connsiteY193" fmla="*/ 1205661 h 3017080"/>
              <a:gd name="connsiteX194" fmla="*/ 3390292 w 12192000"/>
              <a:gd name="connsiteY194" fmla="*/ 1197075 h 3017080"/>
              <a:gd name="connsiteX195" fmla="*/ 3315537 w 12192000"/>
              <a:gd name="connsiteY195" fmla="*/ 1185391 h 3017080"/>
              <a:gd name="connsiteX196" fmla="*/ 3305896 w 12192000"/>
              <a:gd name="connsiteY196" fmla="*/ 1180025 h 3017080"/>
              <a:gd name="connsiteX197" fmla="*/ 3260055 w 12192000"/>
              <a:gd name="connsiteY197" fmla="*/ 1189560 h 3017080"/>
              <a:gd name="connsiteX198" fmla="*/ 3136098 w 12192000"/>
              <a:gd name="connsiteY198" fmla="*/ 1171708 h 3017080"/>
              <a:gd name="connsiteX199" fmla="*/ 3113533 w 12192000"/>
              <a:gd name="connsiteY199" fmla="*/ 1171758 h 3017080"/>
              <a:gd name="connsiteX200" fmla="*/ 3087934 w 12192000"/>
              <a:gd name="connsiteY200" fmla="*/ 1162189 h 3017080"/>
              <a:gd name="connsiteX201" fmla="*/ 3033101 w 12192000"/>
              <a:gd name="connsiteY201" fmla="*/ 1146004 h 3017080"/>
              <a:gd name="connsiteX202" fmla="*/ 2999082 w 12192000"/>
              <a:gd name="connsiteY202" fmla="*/ 1129337 h 3017080"/>
              <a:gd name="connsiteX203" fmla="*/ 2988144 w 12192000"/>
              <a:gd name="connsiteY203" fmla="*/ 1133783 h 3017080"/>
              <a:gd name="connsiteX204" fmla="*/ 2964880 w 12192000"/>
              <a:gd name="connsiteY204" fmla="*/ 1133160 h 3017080"/>
              <a:gd name="connsiteX205" fmla="*/ 2871083 w 12192000"/>
              <a:gd name="connsiteY205" fmla="*/ 1114281 h 3017080"/>
              <a:gd name="connsiteX206" fmla="*/ 2853547 w 12192000"/>
              <a:gd name="connsiteY206" fmla="*/ 1113282 h 3017080"/>
              <a:gd name="connsiteX207" fmla="*/ 2834998 w 12192000"/>
              <a:gd name="connsiteY207" fmla="*/ 1105032 h 3017080"/>
              <a:gd name="connsiteX208" fmla="*/ 2832012 w 12192000"/>
              <a:gd name="connsiteY208" fmla="*/ 1103667 h 3017080"/>
              <a:gd name="connsiteX209" fmla="*/ 2831450 w 12192000"/>
              <a:gd name="connsiteY209" fmla="*/ 1103681 h 3017080"/>
              <a:gd name="connsiteX210" fmla="*/ 2830158 w 12192000"/>
              <a:gd name="connsiteY210" fmla="*/ 1102819 h 3017080"/>
              <a:gd name="connsiteX211" fmla="*/ 2817969 w 12192000"/>
              <a:gd name="connsiteY211" fmla="*/ 1097243 h 3017080"/>
              <a:gd name="connsiteX212" fmla="*/ 2812278 w 12192000"/>
              <a:gd name="connsiteY212" fmla="*/ 1097008 h 3017080"/>
              <a:gd name="connsiteX213" fmla="*/ 2735949 w 12192000"/>
              <a:gd name="connsiteY213" fmla="*/ 1069536 h 3017080"/>
              <a:gd name="connsiteX214" fmla="*/ 2700542 w 12192000"/>
              <a:gd name="connsiteY214" fmla="*/ 1056907 h 3017080"/>
              <a:gd name="connsiteX215" fmla="*/ 2690071 w 12192000"/>
              <a:gd name="connsiteY215" fmla="*/ 1056397 h 3017080"/>
              <a:gd name="connsiteX216" fmla="*/ 2655269 w 12192000"/>
              <a:gd name="connsiteY216" fmla="*/ 1042078 h 3017080"/>
              <a:gd name="connsiteX217" fmla="*/ 2637172 w 12192000"/>
              <a:gd name="connsiteY217" fmla="*/ 1039382 h 3017080"/>
              <a:gd name="connsiteX218" fmla="*/ 2544676 w 12192000"/>
              <a:gd name="connsiteY218" fmla="*/ 1019916 h 3017080"/>
              <a:gd name="connsiteX219" fmla="*/ 2521406 w 12192000"/>
              <a:gd name="connsiteY219" fmla="*/ 1022036 h 3017080"/>
              <a:gd name="connsiteX220" fmla="*/ 2462038 w 12192000"/>
              <a:gd name="connsiteY220" fmla="*/ 992687 h 3017080"/>
              <a:gd name="connsiteX221" fmla="*/ 2448962 w 12192000"/>
              <a:gd name="connsiteY221" fmla="*/ 988555 h 3017080"/>
              <a:gd name="connsiteX222" fmla="*/ 2444223 w 12192000"/>
              <a:gd name="connsiteY222" fmla="*/ 985580 h 3017080"/>
              <a:gd name="connsiteX223" fmla="*/ 2428175 w 12192000"/>
              <a:gd name="connsiteY223" fmla="*/ 997242 h 3017080"/>
              <a:gd name="connsiteX224" fmla="*/ 2398519 w 12192000"/>
              <a:gd name="connsiteY224" fmla="*/ 1001482 h 3017080"/>
              <a:gd name="connsiteX225" fmla="*/ 2385271 w 12192000"/>
              <a:gd name="connsiteY225" fmla="*/ 993786 h 3017080"/>
              <a:gd name="connsiteX226" fmla="*/ 2298174 w 12192000"/>
              <a:gd name="connsiteY226" fmla="*/ 956527 h 3017080"/>
              <a:gd name="connsiteX227" fmla="*/ 2271014 w 12192000"/>
              <a:gd name="connsiteY227" fmla="*/ 945440 h 3017080"/>
              <a:gd name="connsiteX228" fmla="*/ 2214838 w 12192000"/>
              <a:gd name="connsiteY228" fmla="*/ 924396 h 3017080"/>
              <a:gd name="connsiteX229" fmla="*/ 2038407 w 12192000"/>
              <a:gd name="connsiteY229" fmla="*/ 916628 h 3017080"/>
              <a:gd name="connsiteX230" fmla="*/ 1958268 w 12192000"/>
              <a:gd name="connsiteY230" fmla="*/ 931677 h 3017080"/>
              <a:gd name="connsiteX231" fmla="*/ 1740316 w 12192000"/>
              <a:gd name="connsiteY231" fmla="*/ 931710 h 3017080"/>
              <a:gd name="connsiteX232" fmla="*/ 1454477 w 12192000"/>
              <a:gd name="connsiteY232" fmla="*/ 973878 h 3017080"/>
              <a:gd name="connsiteX233" fmla="*/ 1385984 w 12192000"/>
              <a:gd name="connsiteY233" fmla="*/ 958621 h 3017080"/>
              <a:gd name="connsiteX234" fmla="*/ 1355604 w 12192000"/>
              <a:gd name="connsiteY234" fmla="*/ 960893 h 3017080"/>
              <a:gd name="connsiteX235" fmla="*/ 1305323 w 12192000"/>
              <a:gd name="connsiteY235" fmla="*/ 967511 h 3017080"/>
              <a:gd name="connsiteX236" fmla="*/ 1125607 w 12192000"/>
              <a:gd name="connsiteY236" fmla="*/ 968467 h 3017080"/>
              <a:gd name="connsiteX237" fmla="*/ 1016562 w 12192000"/>
              <a:gd name="connsiteY237" fmla="*/ 975260 h 3017080"/>
              <a:gd name="connsiteX238" fmla="*/ 818620 w 12192000"/>
              <a:gd name="connsiteY238" fmla="*/ 987723 h 3017080"/>
              <a:gd name="connsiteX239" fmla="*/ 611870 w 12192000"/>
              <a:gd name="connsiteY239" fmla="*/ 1002547 h 3017080"/>
              <a:gd name="connsiteX240" fmla="*/ 520325 w 12192000"/>
              <a:gd name="connsiteY240" fmla="*/ 1010590 h 3017080"/>
              <a:gd name="connsiteX241" fmla="*/ 386188 w 12192000"/>
              <a:gd name="connsiteY241" fmla="*/ 1040956 h 3017080"/>
              <a:gd name="connsiteX242" fmla="*/ 272629 w 12192000"/>
              <a:gd name="connsiteY242" fmla="*/ 1010300 h 3017080"/>
              <a:gd name="connsiteX243" fmla="*/ 113450 w 12192000"/>
              <a:gd name="connsiteY243" fmla="*/ 1038933 h 3017080"/>
              <a:gd name="connsiteX244" fmla="*/ 4256 w 12192000"/>
              <a:gd name="connsiteY244" fmla="*/ 1060111 h 3017080"/>
              <a:gd name="connsiteX245" fmla="*/ 0 w 12192000"/>
              <a:gd name="connsiteY245" fmla="*/ 1059714 h 3017080"/>
              <a:gd name="connsiteX246" fmla="*/ 0 w 12192000"/>
              <a:gd name="connsiteY246" fmla="*/ 0 h 3017080"/>
              <a:gd name="connsiteX0" fmla="*/ 0 w 12192000"/>
              <a:gd name="connsiteY0" fmla="*/ 0 h 3017080"/>
              <a:gd name="connsiteX1" fmla="*/ 12192000 w 12192000"/>
              <a:gd name="connsiteY1" fmla="*/ 0 h 3017080"/>
              <a:gd name="connsiteX2" fmla="*/ 12192000 w 12192000"/>
              <a:gd name="connsiteY2" fmla="*/ 2802781 h 3017080"/>
              <a:gd name="connsiteX3" fmla="*/ 12174273 w 12192000"/>
              <a:gd name="connsiteY3" fmla="*/ 2805362 h 3017080"/>
              <a:gd name="connsiteX4" fmla="*/ 12131191 w 12192000"/>
              <a:gd name="connsiteY4" fmla="*/ 2902520 h 3017080"/>
              <a:gd name="connsiteX5" fmla="*/ 11968818 w 12192000"/>
              <a:gd name="connsiteY5" fmla="*/ 2984045 h 3017080"/>
              <a:gd name="connsiteX6" fmla="*/ 11844564 w 12192000"/>
              <a:gd name="connsiteY6" fmla="*/ 3017080 h 3017080"/>
              <a:gd name="connsiteX7" fmla="*/ 11709884 w 12192000"/>
              <a:gd name="connsiteY7" fmla="*/ 3001635 h 3017080"/>
              <a:gd name="connsiteX8" fmla="*/ 11731349 w 12192000"/>
              <a:gd name="connsiteY8" fmla="*/ 2820269 h 3017080"/>
              <a:gd name="connsiteX9" fmla="*/ 11709385 w 12192000"/>
              <a:gd name="connsiteY9" fmla="*/ 2806825 h 3017080"/>
              <a:gd name="connsiteX10" fmla="*/ 11702308 w 12192000"/>
              <a:gd name="connsiteY10" fmla="*/ 2811365 h 3017080"/>
              <a:gd name="connsiteX11" fmla="*/ 11689476 w 12192000"/>
              <a:gd name="connsiteY11" fmla="*/ 2807391 h 3017080"/>
              <a:gd name="connsiteX12" fmla="*/ 11666486 w 12192000"/>
              <a:gd name="connsiteY12" fmla="*/ 2799625 h 3017080"/>
              <a:gd name="connsiteX13" fmla="*/ 11652374 w 12192000"/>
              <a:gd name="connsiteY13" fmla="*/ 2793272 h 3017080"/>
              <a:gd name="connsiteX14" fmla="*/ 11646471 w 12192000"/>
              <a:gd name="connsiteY14" fmla="*/ 2800341 h 3017080"/>
              <a:gd name="connsiteX15" fmla="*/ 11623313 w 12192000"/>
              <a:gd name="connsiteY15" fmla="*/ 2800343 h 3017080"/>
              <a:gd name="connsiteX16" fmla="*/ 11608697 w 12192000"/>
              <a:gd name="connsiteY16" fmla="*/ 2813460 h 3017080"/>
              <a:gd name="connsiteX17" fmla="*/ 11603621 w 12192000"/>
              <a:gd name="connsiteY17" fmla="*/ 2810965 h 3017080"/>
              <a:gd name="connsiteX18" fmla="*/ 11590100 w 12192000"/>
              <a:gd name="connsiteY18" fmla="*/ 2808130 h 3017080"/>
              <a:gd name="connsiteX19" fmla="*/ 11566270 w 12192000"/>
              <a:gd name="connsiteY19" fmla="*/ 2794050 h 3017080"/>
              <a:gd name="connsiteX20" fmla="*/ 11543180 w 12192000"/>
              <a:gd name="connsiteY20" fmla="*/ 2794523 h 3017080"/>
              <a:gd name="connsiteX21" fmla="*/ 11527456 w 12192000"/>
              <a:gd name="connsiteY21" fmla="*/ 2784758 h 3017080"/>
              <a:gd name="connsiteX22" fmla="*/ 11410019 w 12192000"/>
              <a:gd name="connsiteY22" fmla="*/ 2778739 h 3017080"/>
              <a:gd name="connsiteX23" fmla="*/ 11391662 w 12192000"/>
              <a:gd name="connsiteY23" fmla="*/ 2777813 h 3017080"/>
              <a:gd name="connsiteX24" fmla="*/ 11381950 w 12192000"/>
              <a:gd name="connsiteY24" fmla="*/ 2771457 h 3017080"/>
              <a:gd name="connsiteX25" fmla="*/ 11355280 w 12192000"/>
              <a:gd name="connsiteY25" fmla="*/ 2766974 h 3017080"/>
              <a:gd name="connsiteX26" fmla="*/ 11346286 w 12192000"/>
              <a:gd name="connsiteY26" fmla="*/ 2771221 h 3017080"/>
              <a:gd name="connsiteX27" fmla="*/ 11344784 w 12192000"/>
              <a:gd name="connsiteY27" fmla="*/ 2767480 h 3017080"/>
              <a:gd name="connsiteX28" fmla="*/ 11307999 w 12192000"/>
              <a:gd name="connsiteY28" fmla="*/ 2758374 h 3017080"/>
              <a:gd name="connsiteX29" fmla="*/ 11228674 w 12192000"/>
              <a:gd name="connsiteY29" fmla="*/ 2738503 h 3017080"/>
              <a:gd name="connsiteX30" fmla="*/ 11208775 w 12192000"/>
              <a:gd name="connsiteY30" fmla="*/ 2733735 h 3017080"/>
              <a:gd name="connsiteX31" fmla="*/ 11191329 w 12192000"/>
              <a:gd name="connsiteY31" fmla="*/ 2735896 h 3017080"/>
              <a:gd name="connsiteX32" fmla="*/ 11095293 w 12192000"/>
              <a:gd name="connsiteY32" fmla="*/ 2734181 h 3017080"/>
              <a:gd name="connsiteX33" fmla="*/ 11072290 w 12192000"/>
              <a:gd name="connsiteY33" fmla="*/ 2737734 h 3017080"/>
              <a:gd name="connsiteX34" fmla="*/ 10980239 w 12192000"/>
              <a:gd name="connsiteY34" fmla="*/ 2729000 h 3017080"/>
              <a:gd name="connsiteX35" fmla="*/ 10980167 w 12192000"/>
              <a:gd name="connsiteY35" fmla="*/ 2728972 h 3017080"/>
              <a:gd name="connsiteX36" fmla="*/ 10943501 w 12192000"/>
              <a:gd name="connsiteY36" fmla="*/ 2723352 h 3017080"/>
              <a:gd name="connsiteX37" fmla="*/ 10740825 w 12192000"/>
              <a:gd name="connsiteY37" fmla="*/ 2642544 h 3017080"/>
              <a:gd name="connsiteX38" fmla="*/ 10621021 w 12192000"/>
              <a:gd name="connsiteY38" fmla="*/ 2583972 h 3017080"/>
              <a:gd name="connsiteX39" fmla="*/ 10501779 w 12192000"/>
              <a:gd name="connsiteY39" fmla="*/ 2548735 h 3017080"/>
              <a:gd name="connsiteX40" fmla="*/ 10403355 w 12192000"/>
              <a:gd name="connsiteY40" fmla="*/ 2512953 h 3017080"/>
              <a:gd name="connsiteX41" fmla="*/ 10337449 w 12192000"/>
              <a:gd name="connsiteY41" fmla="*/ 2488172 h 3017080"/>
              <a:gd name="connsiteX42" fmla="*/ 10324327 w 12192000"/>
              <a:gd name="connsiteY42" fmla="*/ 2478939 h 3017080"/>
              <a:gd name="connsiteX43" fmla="*/ 10321929 w 12192000"/>
              <a:gd name="connsiteY43" fmla="*/ 2478993 h 3017080"/>
              <a:gd name="connsiteX44" fmla="*/ 10290461 w 12192000"/>
              <a:gd name="connsiteY44" fmla="*/ 2462144 h 3017080"/>
              <a:gd name="connsiteX45" fmla="*/ 10268970 w 12192000"/>
              <a:gd name="connsiteY45" fmla="*/ 2448931 h 3017080"/>
              <a:gd name="connsiteX46" fmla="*/ 10263699 w 12192000"/>
              <a:gd name="connsiteY46" fmla="*/ 2448340 h 3017080"/>
              <a:gd name="connsiteX47" fmla="*/ 10228272 w 12192000"/>
              <a:gd name="connsiteY47" fmla="*/ 2431997 h 3017080"/>
              <a:gd name="connsiteX48" fmla="*/ 10215997 w 12192000"/>
              <a:gd name="connsiteY48" fmla="*/ 2431103 h 3017080"/>
              <a:gd name="connsiteX49" fmla="*/ 10193885 w 12192000"/>
              <a:gd name="connsiteY49" fmla="*/ 2427360 h 3017080"/>
              <a:gd name="connsiteX50" fmla="*/ 10135557 w 12192000"/>
              <a:gd name="connsiteY50" fmla="*/ 2429769 h 3017080"/>
              <a:gd name="connsiteX51" fmla="*/ 10092108 w 12192000"/>
              <a:gd name="connsiteY51" fmla="*/ 2409075 h 3017080"/>
              <a:gd name="connsiteX52" fmla="*/ 10091815 w 12192000"/>
              <a:gd name="connsiteY52" fmla="*/ 2409211 h 3017080"/>
              <a:gd name="connsiteX53" fmla="*/ 10083558 w 12192000"/>
              <a:gd name="connsiteY53" fmla="*/ 2406369 h 3017080"/>
              <a:gd name="connsiteX54" fmla="*/ 10078319 w 12192000"/>
              <a:gd name="connsiteY54" fmla="*/ 2403481 h 3017080"/>
              <a:gd name="connsiteX55" fmla="*/ 10063647 w 12192000"/>
              <a:gd name="connsiteY55" fmla="*/ 2397528 h 3017080"/>
              <a:gd name="connsiteX56" fmla="*/ 10057660 w 12192000"/>
              <a:gd name="connsiteY56" fmla="*/ 2396793 h 3017080"/>
              <a:gd name="connsiteX57" fmla="*/ 10003124 w 12192000"/>
              <a:gd name="connsiteY57" fmla="*/ 2406692 h 3017080"/>
              <a:gd name="connsiteX58" fmla="*/ 9898644 w 12192000"/>
              <a:gd name="connsiteY58" fmla="*/ 2393136 h 3017080"/>
              <a:gd name="connsiteX59" fmla="*/ 9794969 w 12192000"/>
              <a:gd name="connsiteY59" fmla="*/ 2376665 h 3017080"/>
              <a:gd name="connsiteX60" fmla="*/ 9690708 w 12192000"/>
              <a:gd name="connsiteY60" fmla="*/ 2362478 h 3017080"/>
              <a:gd name="connsiteX61" fmla="*/ 9656590 w 12192000"/>
              <a:gd name="connsiteY61" fmla="*/ 2365107 h 3017080"/>
              <a:gd name="connsiteX62" fmla="*/ 9651013 w 12192000"/>
              <a:gd name="connsiteY62" fmla="*/ 2365379 h 3017080"/>
              <a:gd name="connsiteX63" fmla="*/ 9629535 w 12192000"/>
              <a:gd name="connsiteY63" fmla="*/ 2359562 h 3017080"/>
              <a:gd name="connsiteX64" fmla="*/ 9621002 w 12192000"/>
              <a:gd name="connsiteY64" fmla="*/ 2358015 h 3017080"/>
              <a:gd name="connsiteX65" fmla="*/ 9620811 w 12192000"/>
              <a:gd name="connsiteY65" fmla="*/ 2358209 h 3017080"/>
              <a:gd name="connsiteX66" fmla="*/ 9612783 w 12192000"/>
              <a:gd name="connsiteY66" fmla="*/ 2356304 h 3017080"/>
              <a:gd name="connsiteX67" fmla="*/ 9573299 w 12192000"/>
              <a:gd name="connsiteY67" fmla="*/ 2344048 h 3017080"/>
              <a:gd name="connsiteX68" fmla="*/ 9523299 w 12192000"/>
              <a:gd name="connsiteY68" fmla="*/ 2356751 h 3017080"/>
              <a:gd name="connsiteX69" fmla="*/ 9502217 w 12192000"/>
              <a:gd name="connsiteY69" fmla="*/ 2356672 h 3017080"/>
              <a:gd name="connsiteX70" fmla="*/ 9491052 w 12192000"/>
              <a:gd name="connsiteY70" fmla="*/ 2357876 h 3017080"/>
              <a:gd name="connsiteX71" fmla="*/ 9490420 w 12192000"/>
              <a:gd name="connsiteY71" fmla="*/ 2358754 h 3017080"/>
              <a:gd name="connsiteX72" fmla="*/ 9422814 w 12192000"/>
              <a:gd name="connsiteY72" fmla="*/ 2337048 h 3017080"/>
              <a:gd name="connsiteX73" fmla="*/ 9387555 w 12192000"/>
              <a:gd name="connsiteY73" fmla="*/ 2324836 h 3017080"/>
              <a:gd name="connsiteX74" fmla="*/ 9385480 w 12192000"/>
              <a:gd name="connsiteY74" fmla="*/ 2325313 h 3017080"/>
              <a:gd name="connsiteX75" fmla="*/ 9369766 w 12192000"/>
              <a:gd name="connsiteY75" fmla="*/ 2317902 h 3017080"/>
              <a:gd name="connsiteX76" fmla="*/ 9356267 w 12192000"/>
              <a:gd name="connsiteY76" fmla="*/ 2307218 h 3017080"/>
              <a:gd name="connsiteX77" fmla="*/ 9240605 w 12192000"/>
              <a:gd name="connsiteY77" fmla="*/ 2292733 h 3017080"/>
              <a:gd name="connsiteX78" fmla="*/ 9083251 w 12192000"/>
              <a:gd name="connsiteY78" fmla="*/ 2245348 h 3017080"/>
              <a:gd name="connsiteX79" fmla="*/ 8956025 w 12192000"/>
              <a:gd name="connsiteY79" fmla="*/ 2219438 h 3017080"/>
              <a:gd name="connsiteX80" fmla="*/ 8791834 w 12192000"/>
              <a:gd name="connsiteY80" fmla="*/ 2194608 h 3017080"/>
              <a:gd name="connsiteX81" fmla="*/ 8677385 w 12192000"/>
              <a:gd name="connsiteY81" fmla="*/ 2172946 h 3017080"/>
              <a:gd name="connsiteX82" fmla="*/ 8628381 w 12192000"/>
              <a:gd name="connsiteY82" fmla="*/ 2151256 h 3017080"/>
              <a:gd name="connsiteX83" fmla="*/ 8608955 w 12192000"/>
              <a:gd name="connsiteY83" fmla="*/ 2154253 h 3017080"/>
              <a:gd name="connsiteX84" fmla="*/ 8605623 w 12192000"/>
              <a:gd name="connsiteY84" fmla="*/ 2154974 h 3017080"/>
              <a:gd name="connsiteX85" fmla="*/ 8591946 w 12192000"/>
              <a:gd name="connsiteY85" fmla="*/ 2153429 h 3017080"/>
              <a:gd name="connsiteX86" fmla="*/ 8588503 w 12192000"/>
              <a:gd name="connsiteY86" fmla="*/ 2158528 h 3017080"/>
              <a:gd name="connsiteX87" fmla="*/ 8542929 w 12192000"/>
              <a:gd name="connsiteY87" fmla="*/ 2155780 h 3017080"/>
              <a:gd name="connsiteX88" fmla="*/ 8422422 w 12192000"/>
              <a:gd name="connsiteY88" fmla="*/ 2128783 h 3017080"/>
              <a:gd name="connsiteX89" fmla="*/ 8350509 w 12192000"/>
              <a:gd name="connsiteY89" fmla="*/ 2116143 h 3017080"/>
              <a:gd name="connsiteX90" fmla="*/ 8323483 w 12192000"/>
              <a:gd name="connsiteY90" fmla="*/ 2116856 h 3017080"/>
              <a:gd name="connsiteX91" fmla="*/ 8285541 w 12192000"/>
              <a:gd name="connsiteY91" fmla="*/ 2114142 h 3017080"/>
              <a:gd name="connsiteX92" fmla="*/ 8156321 w 12192000"/>
              <a:gd name="connsiteY92" fmla="*/ 2105622 h 3017080"/>
              <a:gd name="connsiteX93" fmla="*/ 8115022 w 12192000"/>
              <a:gd name="connsiteY93" fmla="*/ 2097331 h 3017080"/>
              <a:gd name="connsiteX94" fmla="*/ 8109128 w 12192000"/>
              <a:gd name="connsiteY94" fmla="*/ 2095725 h 3017080"/>
              <a:gd name="connsiteX95" fmla="*/ 8061947 w 12192000"/>
              <a:gd name="connsiteY95" fmla="*/ 2076044 h 3017080"/>
              <a:gd name="connsiteX96" fmla="*/ 8056343 w 12192000"/>
              <a:gd name="connsiteY96" fmla="*/ 2079176 h 3017080"/>
              <a:gd name="connsiteX97" fmla="*/ 8039888 w 12192000"/>
              <a:gd name="connsiteY97" fmla="*/ 2079889 h 3017080"/>
              <a:gd name="connsiteX98" fmla="*/ 8027893 w 12192000"/>
              <a:gd name="connsiteY98" fmla="*/ 2071837 h 3017080"/>
              <a:gd name="connsiteX99" fmla="*/ 7968202 w 12192000"/>
              <a:gd name="connsiteY99" fmla="*/ 2048643 h 3017080"/>
              <a:gd name="connsiteX100" fmla="*/ 7879707 w 12192000"/>
              <a:gd name="connsiteY100" fmla="*/ 2019539 h 3017080"/>
              <a:gd name="connsiteX101" fmla="*/ 7867283 w 12192000"/>
              <a:gd name="connsiteY101" fmla="*/ 2011237 h 3017080"/>
              <a:gd name="connsiteX102" fmla="*/ 7843997 w 12192000"/>
              <a:gd name="connsiteY102" fmla="*/ 2004002 h 3017080"/>
              <a:gd name="connsiteX103" fmla="*/ 7819810 w 12192000"/>
              <a:gd name="connsiteY103" fmla="*/ 2003978 h 3017080"/>
              <a:gd name="connsiteX104" fmla="*/ 7766905 w 12192000"/>
              <a:gd name="connsiteY104" fmla="*/ 1994240 h 3017080"/>
              <a:gd name="connsiteX105" fmla="*/ 7748811 w 12192000"/>
              <a:gd name="connsiteY105" fmla="*/ 2001647 h 3017080"/>
              <a:gd name="connsiteX106" fmla="*/ 7745757 w 12192000"/>
              <a:gd name="connsiteY106" fmla="*/ 2003120 h 3017080"/>
              <a:gd name="connsiteX107" fmla="*/ 7732110 w 12192000"/>
              <a:gd name="connsiteY107" fmla="*/ 2004783 h 3017080"/>
              <a:gd name="connsiteX108" fmla="*/ 7730039 w 12192000"/>
              <a:gd name="connsiteY108" fmla="*/ 2010536 h 3017080"/>
              <a:gd name="connsiteX109" fmla="*/ 7685159 w 12192000"/>
              <a:gd name="connsiteY109" fmla="*/ 2018415 h 3017080"/>
              <a:gd name="connsiteX110" fmla="*/ 7561596 w 12192000"/>
              <a:gd name="connsiteY110" fmla="*/ 2020063 h 3017080"/>
              <a:gd name="connsiteX111" fmla="*/ 7488722 w 12192000"/>
              <a:gd name="connsiteY111" fmla="*/ 2024418 h 3017080"/>
              <a:gd name="connsiteX112" fmla="*/ 7462688 w 12192000"/>
              <a:gd name="connsiteY112" fmla="*/ 2031366 h 3017080"/>
              <a:gd name="connsiteX113" fmla="*/ 7425222 w 12192000"/>
              <a:gd name="connsiteY113" fmla="*/ 2037510 h 3017080"/>
              <a:gd name="connsiteX114" fmla="*/ 7360376 w 12192000"/>
              <a:gd name="connsiteY114" fmla="*/ 2052454 h 3017080"/>
              <a:gd name="connsiteX115" fmla="*/ 7297796 w 12192000"/>
              <a:gd name="connsiteY115" fmla="*/ 2059134 h 3017080"/>
              <a:gd name="connsiteX116" fmla="*/ 7255684 w 12192000"/>
              <a:gd name="connsiteY116" fmla="*/ 2060633 h 3017080"/>
              <a:gd name="connsiteX117" fmla="*/ 7249573 w 12192000"/>
              <a:gd name="connsiteY117" fmla="*/ 2060435 h 3017080"/>
              <a:gd name="connsiteX118" fmla="*/ 7198933 w 12192000"/>
              <a:gd name="connsiteY118" fmla="*/ 2052227 h 3017080"/>
              <a:gd name="connsiteX119" fmla="*/ 7194276 w 12192000"/>
              <a:gd name="connsiteY119" fmla="*/ 2056568 h 3017080"/>
              <a:gd name="connsiteX120" fmla="*/ 7178495 w 12192000"/>
              <a:gd name="connsiteY120" fmla="*/ 2061069 h 3017080"/>
              <a:gd name="connsiteX121" fmla="*/ 7164866 w 12192000"/>
              <a:gd name="connsiteY121" fmla="*/ 2056021 h 3017080"/>
              <a:gd name="connsiteX122" fmla="*/ 7101221 w 12192000"/>
              <a:gd name="connsiteY122" fmla="*/ 2047289 h 3017080"/>
              <a:gd name="connsiteX123" fmla="*/ 7008182 w 12192000"/>
              <a:gd name="connsiteY123" fmla="*/ 2039482 h 3017080"/>
              <a:gd name="connsiteX124" fmla="*/ 6994073 w 12192000"/>
              <a:gd name="connsiteY124" fmla="*/ 2034288 h 3017080"/>
              <a:gd name="connsiteX125" fmla="*/ 6902768 w 12192000"/>
              <a:gd name="connsiteY125" fmla="*/ 2021990 h 3017080"/>
              <a:gd name="connsiteX126" fmla="*/ 6854917 w 12192000"/>
              <a:gd name="connsiteY126" fmla="*/ 2020321 h 3017080"/>
              <a:gd name="connsiteX127" fmla="*/ 6849655 w 12192000"/>
              <a:gd name="connsiteY127" fmla="*/ 2025191 h 3017080"/>
              <a:gd name="connsiteX128" fmla="*/ 6835522 w 12192000"/>
              <a:gd name="connsiteY128" fmla="*/ 2024012 h 3017080"/>
              <a:gd name="connsiteX129" fmla="*/ 6707727 w 12192000"/>
              <a:gd name="connsiteY129" fmla="*/ 2006254 h 3017080"/>
              <a:gd name="connsiteX130" fmla="*/ 6561947 w 12192000"/>
              <a:gd name="connsiteY130" fmla="*/ 1975575 h 3017080"/>
              <a:gd name="connsiteX131" fmla="*/ 6464714 w 12192000"/>
              <a:gd name="connsiteY131" fmla="*/ 1978704 h 3017080"/>
              <a:gd name="connsiteX132" fmla="*/ 6242129 w 12192000"/>
              <a:gd name="connsiteY132" fmla="*/ 1915441 h 3017080"/>
              <a:gd name="connsiteX133" fmla="*/ 6080728 w 12192000"/>
              <a:gd name="connsiteY133" fmla="*/ 1895758 h 3017080"/>
              <a:gd name="connsiteX134" fmla="*/ 6069627 w 12192000"/>
              <a:gd name="connsiteY134" fmla="*/ 1885968 h 3017080"/>
              <a:gd name="connsiteX135" fmla="*/ 6055146 w 12192000"/>
              <a:gd name="connsiteY135" fmla="*/ 1879305 h 3017080"/>
              <a:gd name="connsiteX136" fmla="*/ 5953405 w 12192000"/>
              <a:gd name="connsiteY136" fmla="*/ 1849929 h 3017080"/>
              <a:gd name="connsiteX137" fmla="*/ 5940151 w 12192000"/>
              <a:gd name="connsiteY137" fmla="*/ 1852123 h 3017080"/>
              <a:gd name="connsiteX138" fmla="*/ 5917647 w 12192000"/>
              <a:gd name="connsiteY138" fmla="*/ 1852476 h 3017080"/>
              <a:gd name="connsiteX139" fmla="*/ 5860259 w 12192000"/>
              <a:gd name="connsiteY139" fmla="*/ 1865444 h 3017080"/>
              <a:gd name="connsiteX140" fmla="*/ 5821880 w 12192000"/>
              <a:gd name="connsiteY140" fmla="*/ 1854695 h 3017080"/>
              <a:gd name="connsiteX141" fmla="*/ 5813898 w 12192000"/>
              <a:gd name="connsiteY141" fmla="*/ 1853063 h 3017080"/>
              <a:gd name="connsiteX142" fmla="*/ 5813633 w 12192000"/>
              <a:gd name="connsiteY142" fmla="*/ 1853249 h 3017080"/>
              <a:gd name="connsiteX143" fmla="*/ 5804995 w 12192000"/>
              <a:gd name="connsiteY143" fmla="*/ 1851966 h 3017080"/>
              <a:gd name="connsiteX144" fmla="*/ 5799340 w 12192000"/>
              <a:gd name="connsiteY144" fmla="*/ 1850088 h 3017080"/>
              <a:gd name="connsiteX145" fmla="*/ 5783850 w 12192000"/>
              <a:gd name="connsiteY145" fmla="*/ 1846922 h 3017080"/>
              <a:gd name="connsiteX146" fmla="*/ 5777803 w 12192000"/>
              <a:gd name="connsiteY146" fmla="*/ 1847290 h 3017080"/>
              <a:gd name="connsiteX147" fmla="*/ 5774372 w 12192000"/>
              <a:gd name="connsiteY147" fmla="*/ 1849538 h 3017080"/>
              <a:gd name="connsiteX148" fmla="*/ 5740527 w 12192000"/>
              <a:gd name="connsiteY148" fmla="*/ 1850453 h 3017080"/>
              <a:gd name="connsiteX149" fmla="*/ 5671437 w 12192000"/>
              <a:gd name="connsiteY149" fmla="*/ 1845438 h 3017080"/>
              <a:gd name="connsiteX150" fmla="*/ 5633526 w 12192000"/>
              <a:gd name="connsiteY150" fmla="*/ 1839191 h 3017080"/>
              <a:gd name="connsiteX151" fmla="*/ 5527860 w 12192000"/>
              <a:gd name="connsiteY151" fmla="*/ 1825767 h 3017080"/>
              <a:gd name="connsiteX152" fmla="*/ 5420429 w 12192000"/>
              <a:gd name="connsiteY152" fmla="*/ 1815102 h 3017080"/>
              <a:gd name="connsiteX153" fmla="*/ 5339073 w 12192000"/>
              <a:gd name="connsiteY153" fmla="*/ 1819639 h 3017080"/>
              <a:gd name="connsiteX154" fmla="*/ 5334373 w 12192000"/>
              <a:gd name="connsiteY154" fmla="*/ 1817028 h 3017080"/>
              <a:gd name="connsiteX155" fmla="*/ 5326433 w 12192000"/>
              <a:gd name="connsiteY155" fmla="*/ 1814516 h 3017080"/>
              <a:gd name="connsiteX156" fmla="*/ 5326080 w 12192000"/>
              <a:gd name="connsiteY156" fmla="*/ 1814651 h 3017080"/>
              <a:gd name="connsiteX157" fmla="*/ 5318954 w 12192000"/>
              <a:gd name="connsiteY157" fmla="*/ 1811914 h 3017080"/>
              <a:gd name="connsiteX158" fmla="*/ 5286087 w 12192000"/>
              <a:gd name="connsiteY158" fmla="*/ 1796038 h 3017080"/>
              <a:gd name="connsiteX159" fmla="*/ 5223002 w 12192000"/>
              <a:gd name="connsiteY159" fmla="*/ 1799482 h 3017080"/>
              <a:gd name="connsiteX160" fmla="*/ 5200540 w 12192000"/>
              <a:gd name="connsiteY160" fmla="*/ 1796400 h 3017080"/>
              <a:gd name="connsiteX161" fmla="*/ 5154928 w 12192000"/>
              <a:gd name="connsiteY161" fmla="*/ 1781130 h 3017080"/>
              <a:gd name="connsiteX162" fmla="*/ 5149478 w 12192000"/>
              <a:gd name="connsiteY162" fmla="*/ 1780679 h 3017080"/>
              <a:gd name="connsiteX163" fmla="*/ 5130626 w 12192000"/>
              <a:gd name="connsiteY163" fmla="*/ 1768669 h 3017080"/>
              <a:gd name="connsiteX164" fmla="*/ 5102239 w 12192000"/>
              <a:gd name="connsiteY164" fmla="*/ 1753436 h 3017080"/>
              <a:gd name="connsiteX165" fmla="*/ 5099658 w 12192000"/>
              <a:gd name="connsiteY165" fmla="*/ 1753538 h 3017080"/>
              <a:gd name="connsiteX166" fmla="*/ 5088508 w 12192000"/>
              <a:gd name="connsiteY166" fmla="*/ 1745106 h 3017080"/>
              <a:gd name="connsiteX167" fmla="*/ 5082205 w 12192000"/>
              <a:gd name="connsiteY167" fmla="*/ 1734262 h 3017080"/>
              <a:gd name="connsiteX168" fmla="*/ 4931750 w 12192000"/>
              <a:gd name="connsiteY168" fmla="*/ 1691385 h 3017080"/>
              <a:gd name="connsiteX169" fmla="*/ 4824030 w 12192000"/>
              <a:gd name="connsiteY169" fmla="*/ 1643040 h 3017080"/>
              <a:gd name="connsiteX170" fmla="*/ 4758423 w 12192000"/>
              <a:gd name="connsiteY170" fmla="*/ 1579191 h 3017080"/>
              <a:gd name="connsiteX171" fmla="*/ 4514045 w 12192000"/>
              <a:gd name="connsiteY171" fmla="*/ 1535848 h 3017080"/>
              <a:gd name="connsiteX172" fmla="*/ 4458973 w 12192000"/>
              <a:gd name="connsiteY172" fmla="*/ 1525122 h 3017080"/>
              <a:gd name="connsiteX173" fmla="*/ 4423105 w 12192000"/>
              <a:gd name="connsiteY173" fmla="*/ 1500018 h 3017080"/>
              <a:gd name="connsiteX174" fmla="*/ 4400073 w 12192000"/>
              <a:gd name="connsiteY174" fmla="*/ 1499739 h 3017080"/>
              <a:gd name="connsiteX175" fmla="*/ 4395961 w 12192000"/>
              <a:gd name="connsiteY175" fmla="*/ 1499863 h 3017080"/>
              <a:gd name="connsiteX176" fmla="*/ 4382523 w 12192000"/>
              <a:gd name="connsiteY176" fmla="*/ 1496619 h 3017080"/>
              <a:gd name="connsiteX177" fmla="*/ 4374971 w 12192000"/>
              <a:gd name="connsiteY177" fmla="*/ 1500377 h 3017080"/>
              <a:gd name="connsiteX178" fmla="*/ 4352051 w 12192000"/>
              <a:gd name="connsiteY178" fmla="*/ 1498843 h 3017080"/>
              <a:gd name="connsiteX179" fmla="*/ 4328364 w 12192000"/>
              <a:gd name="connsiteY179" fmla="*/ 1491566 h 3017080"/>
              <a:gd name="connsiteX180" fmla="*/ 4220142 w 12192000"/>
              <a:gd name="connsiteY180" fmla="*/ 1451803 h 3017080"/>
              <a:gd name="connsiteX181" fmla="*/ 4152921 w 12192000"/>
              <a:gd name="connsiteY181" fmla="*/ 1430969 h 3017080"/>
              <a:gd name="connsiteX182" fmla="*/ 4123498 w 12192000"/>
              <a:gd name="connsiteY182" fmla="*/ 1427696 h 3017080"/>
              <a:gd name="connsiteX183" fmla="*/ 4085026 w 12192000"/>
              <a:gd name="connsiteY183" fmla="*/ 1420005 h 3017080"/>
              <a:gd name="connsiteX184" fmla="*/ 4014120 w 12192000"/>
              <a:gd name="connsiteY184" fmla="*/ 1410025 h 3017080"/>
              <a:gd name="connsiteX185" fmla="*/ 3924085 w 12192000"/>
              <a:gd name="connsiteY185" fmla="*/ 1390368 h 3017080"/>
              <a:gd name="connsiteX186" fmla="*/ 3875102 w 12192000"/>
              <a:gd name="connsiteY186" fmla="*/ 1356231 h 3017080"/>
              <a:gd name="connsiteX187" fmla="*/ 3866735 w 12192000"/>
              <a:gd name="connsiteY187" fmla="*/ 1358044 h 3017080"/>
              <a:gd name="connsiteX188" fmla="*/ 3824835 w 12192000"/>
              <a:gd name="connsiteY188" fmla="*/ 1344150 h 3017080"/>
              <a:gd name="connsiteX189" fmla="*/ 3698316 w 12192000"/>
              <a:gd name="connsiteY189" fmla="*/ 1271660 h 3017080"/>
              <a:gd name="connsiteX190" fmla="*/ 3615875 w 12192000"/>
              <a:gd name="connsiteY190" fmla="*/ 1245166 h 3017080"/>
              <a:gd name="connsiteX191" fmla="*/ 3583351 w 12192000"/>
              <a:gd name="connsiteY191" fmla="*/ 1239605 h 3017080"/>
              <a:gd name="connsiteX192" fmla="*/ 3529058 w 12192000"/>
              <a:gd name="connsiteY192" fmla="*/ 1230047 h 3017080"/>
              <a:gd name="connsiteX193" fmla="*/ 3438822 w 12192000"/>
              <a:gd name="connsiteY193" fmla="*/ 1205661 h 3017080"/>
              <a:gd name="connsiteX194" fmla="*/ 3390292 w 12192000"/>
              <a:gd name="connsiteY194" fmla="*/ 1197075 h 3017080"/>
              <a:gd name="connsiteX195" fmla="*/ 3315537 w 12192000"/>
              <a:gd name="connsiteY195" fmla="*/ 1185391 h 3017080"/>
              <a:gd name="connsiteX196" fmla="*/ 3305896 w 12192000"/>
              <a:gd name="connsiteY196" fmla="*/ 1180025 h 3017080"/>
              <a:gd name="connsiteX197" fmla="*/ 3260055 w 12192000"/>
              <a:gd name="connsiteY197" fmla="*/ 1189560 h 3017080"/>
              <a:gd name="connsiteX198" fmla="*/ 3136098 w 12192000"/>
              <a:gd name="connsiteY198" fmla="*/ 1171708 h 3017080"/>
              <a:gd name="connsiteX199" fmla="*/ 3113533 w 12192000"/>
              <a:gd name="connsiteY199" fmla="*/ 1171758 h 3017080"/>
              <a:gd name="connsiteX200" fmla="*/ 3087934 w 12192000"/>
              <a:gd name="connsiteY200" fmla="*/ 1162189 h 3017080"/>
              <a:gd name="connsiteX201" fmla="*/ 3033101 w 12192000"/>
              <a:gd name="connsiteY201" fmla="*/ 1146004 h 3017080"/>
              <a:gd name="connsiteX202" fmla="*/ 2999082 w 12192000"/>
              <a:gd name="connsiteY202" fmla="*/ 1129337 h 3017080"/>
              <a:gd name="connsiteX203" fmla="*/ 2988144 w 12192000"/>
              <a:gd name="connsiteY203" fmla="*/ 1133783 h 3017080"/>
              <a:gd name="connsiteX204" fmla="*/ 2964880 w 12192000"/>
              <a:gd name="connsiteY204" fmla="*/ 1133160 h 3017080"/>
              <a:gd name="connsiteX205" fmla="*/ 2871083 w 12192000"/>
              <a:gd name="connsiteY205" fmla="*/ 1114281 h 3017080"/>
              <a:gd name="connsiteX206" fmla="*/ 2853547 w 12192000"/>
              <a:gd name="connsiteY206" fmla="*/ 1113282 h 3017080"/>
              <a:gd name="connsiteX207" fmla="*/ 2834998 w 12192000"/>
              <a:gd name="connsiteY207" fmla="*/ 1105032 h 3017080"/>
              <a:gd name="connsiteX208" fmla="*/ 2832012 w 12192000"/>
              <a:gd name="connsiteY208" fmla="*/ 1103667 h 3017080"/>
              <a:gd name="connsiteX209" fmla="*/ 2831450 w 12192000"/>
              <a:gd name="connsiteY209" fmla="*/ 1103681 h 3017080"/>
              <a:gd name="connsiteX210" fmla="*/ 2830158 w 12192000"/>
              <a:gd name="connsiteY210" fmla="*/ 1102819 h 3017080"/>
              <a:gd name="connsiteX211" fmla="*/ 2817969 w 12192000"/>
              <a:gd name="connsiteY211" fmla="*/ 1097243 h 3017080"/>
              <a:gd name="connsiteX212" fmla="*/ 2812278 w 12192000"/>
              <a:gd name="connsiteY212" fmla="*/ 1097008 h 3017080"/>
              <a:gd name="connsiteX213" fmla="*/ 2735949 w 12192000"/>
              <a:gd name="connsiteY213" fmla="*/ 1069536 h 3017080"/>
              <a:gd name="connsiteX214" fmla="*/ 2700542 w 12192000"/>
              <a:gd name="connsiteY214" fmla="*/ 1056907 h 3017080"/>
              <a:gd name="connsiteX215" fmla="*/ 2690071 w 12192000"/>
              <a:gd name="connsiteY215" fmla="*/ 1056397 h 3017080"/>
              <a:gd name="connsiteX216" fmla="*/ 2655269 w 12192000"/>
              <a:gd name="connsiteY216" fmla="*/ 1042078 h 3017080"/>
              <a:gd name="connsiteX217" fmla="*/ 2637172 w 12192000"/>
              <a:gd name="connsiteY217" fmla="*/ 1039382 h 3017080"/>
              <a:gd name="connsiteX218" fmla="*/ 2544676 w 12192000"/>
              <a:gd name="connsiteY218" fmla="*/ 1019916 h 3017080"/>
              <a:gd name="connsiteX219" fmla="*/ 2521406 w 12192000"/>
              <a:gd name="connsiteY219" fmla="*/ 1022036 h 3017080"/>
              <a:gd name="connsiteX220" fmla="*/ 2462038 w 12192000"/>
              <a:gd name="connsiteY220" fmla="*/ 992687 h 3017080"/>
              <a:gd name="connsiteX221" fmla="*/ 2448962 w 12192000"/>
              <a:gd name="connsiteY221" fmla="*/ 988555 h 3017080"/>
              <a:gd name="connsiteX222" fmla="*/ 2444223 w 12192000"/>
              <a:gd name="connsiteY222" fmla="*/ 985580 h 3017080"/>
              <a:gd name="connsiteX223" fmla="*/ 2428175 w 12192000"/>
              <a:gd name="connsiteY223" fmla="*/ 997242 h 3017080"/>
              <a:gd name="connsiteX224" fmla="*/ 2398519 w 12192000"/>
              <a:gd name="connsiteY224" fmla="*/ 1001482 h 3017080"/>
              <a:gd name="connsiteX225" fmla="*/ 2385271 w 12192000"/>
              <a:gd name="connsiteY225" fmla="*/ 993786 h 3017080"/>
              <a:gd name="connsiteX226" fmla="*/ 2298174 w 12192000"/>
              <a:gd name="connsiteY226" fmla="*/ 956527 h 3017080"/>
              <a:gd name="connsiteX227" fmla="*/ 2271014 w 12192000"/>
              <a:gd name="connsiteY227" fmla="*/ 945440 h 3017080"/>
              <a:gd name="connsiteX228" fmla="*/ 2214838 w 12192000"/>
              <a:gd name="connsiteY228" fmla="*/ 924396 h 3017080"/>
              <a:gd name="connsiteX229" fmla="*/ 2038407 w 12192000"/>
              <a:gd name="connsiteY229" fmla="*/ 916628 h 3017080"/>
              <a:gd name="connsiteX230" fmla="*/ 1958268 w 12192000"/>
              <a:gd name="connsiteY230" fmla="*/ 931677 h 3017080"/>
              <a:gd name="connsiteX231" fmla="*/ 1740316 w 12192000"/>
              <a:gd name="connsiteY231" fmla="*/ 931710 h 3017080"/>
              <a:gd name="connsiteX232" fmla="*/ 1454477 w 12192000"/>
              <a:gd name="connsiteY232" fmla="*/ 973878 h 3017080"/>
              <a:gd name="connsiteX233" fmla="*/ 1385984 w 12192000"/>
              <a:gd name="connsiteY233" fmla="*/ 958621 h 3017080"/>
              <a:gd name="connsiteX234" fmla="*/ 1355604 w 12192000"/>
              <a:gd name="connsiteY234" fmla="*/ 960893 h 3017080"/>
              <a:gd name="connsiteX235" fmla="*/ 1305323 w 12192000"/>
              <a:gd name="connsiteY235" fmla="*/ 967511 h 3017080"/>
              <a:gd name="connsiteX236" fmla="*/ 1125607 w 12192000"/>
              <a:gd name="connsiteY236" fmla="*/ 968467 h 3017080"/>
              <a:gd name="connsiteX237" fmla="*/ 1016562 w 12192000"/>
              <a:gd name="connsiteY237" fmla="*/ 975260 h 3017080"/>
              <a:gd name="connsiteX238" fmla="*/ 818620 w 12192000"/>
              <a:gd name="connsiteY238" fmla="*/ 987723 h 3017080"/>
              <a:gd name="connsiteX239" fmla="*/ 611870 w 12192000"/>
              <a:gd name="connsiteY239" fmla="*/ 1002547 h 3017080"/>
              <a:gd name="connsiteX240" fmla="*/ 520325 w 12192000"/>
              <a:gd name="connsiteY240" fmla="*/ 1010590 h 3017080"/>
              <a:gd name="connsiteX241" fmla="*/ 386188 w 12192000"/>
              <a:gd name="connsiteY241" fmla="*/ 1040956 h 3017080"/>
              <a:gd name="connsiteX242" fmla="*/ 272629 w 12192000"/>
              <a:gd name="connsiteY242" fmla="*/ 1010300 h 3017080"/>
              <a:gd name="connsiteX243" fmla="*/ 113450 w 12192000"/>
              <a:gd name="connsiteY243" fmla="*/ 1038933 h 3017080"/>
              <a:gd name="connsiteX244" fmla="*/ 4256 w 12192000"/>
              <a:gd name="connsiteY244" fmla="*/ 1060111 h 3017080"/>
              <a:gd name="connsiteX245" fmla="*/ 0 w 12192000"/>
              <a:gd name="connsiteY245" fmla="*/ 1059714 h 3017080"/>
              <a:gd name="connsiteX246" fmla="*/ 0 w 12192000"/>
              <a:gd name="connsiteY246" fmla="*/ 0 h 3017080"/>
              <a:gd name="connsiteX0" fmla="*/ 0 w 12192000"/>
              <a:gd name="connsiteY0" fmla="*/ 0 h 3005983"/>
              <a:gd name="connsiteX1" fmla="*/ 12192000 w 12192000"/>
              <a:gd name="connsiteY1" fmla="*/ 0 h 3005983"/>
              <a:gd name="connsiteX2" fmla="*/ 12192000 w 12192000"/>
              <a:gd name="connsiteY2" fmla="*/ 2802781 h 3005983"/>
              <a:gd name="connsiteX3" fmla="*/ 12174273 w 12192000"/>
              <a:gd name="connsiteY3" fmla="*/ 2805362 h 3005983"/>
              <a:gd name="connsiteX4" fmla="*/ 12131191 w 12192000"/>
              <a:gd name="connsiteY4" fmla="*/ 2902520 h 3005983"/>
              <a:gd name="connsiteX5" fmla="*/ 11968818 w 12192000"/>
              <a:gd name="connsiteY5" fmla="*/ 2984045 h 3005983"/>
              <a:gd name="connsiteX6" fmla="*/ 11844564 w 12192000"/>
              <a:gd name="connsiteY6" fmla="*/ 2972630 h 3005983"/>
              <a:gd name="connsiteX7" fmla="*/ 11709884 w 12192000"/>
              <a:gd name="connsiteY7" fmla="*/ 3001635 h 3005983"/>
              <a:gd name="connsiteX8" fmla="*/ 11731349 w 12192000"/>
              <a:gd name="connsiteY8" fmla="*/ 2820269 h 3005983"/>
              <a:gd name="connsiteX9" fmla="*/ 11709385 w 12192000"/>
              <a:gd name="connsiteY9" fmla="*/ 2806825 h 3005983"/>
              <a:gd name="connsiteX10" fmla="*/ 11702308 w 12192000"/>
              <a:gd name="connsiteY10" fmla="*/ 2811365 h 3005983"/>
              <a:gd name="connsiteX11" fmla="*/ 11689476 w 12192000"/>
              <a:gd name="connsiteY11" fmla="*/ 2807391 h 3005983"/>
              <a:gd name="connsiteX12" fmla="*/ 11666486 w 12192000"/>
              <a:gd name="connsiteY12" fmla="*/ 2799625 h 3005983"/>
              <a:gd name="connsiteX13" fmla="*/ 11652374 w 12192000"/>
              <a:gd name="connsiteY13" fmla="*/ 2793272 h 3005983"/>
              <a:gd name="connsiteX14" fmla="*/ 11646471 w 12192000"/>
              <a:gd name="connsiteY14" fmla="*/ 2800341 h 3005983"/>
              <a:gd name="connsiteX15" fmla="*/ 11623313 w 12192000"/>
              <a:gd name="connsiteY15" fmla="*/ 2800343 h 3005983"/>
              <a:gd name="connsiteX16" fmla="*/ 11608697 w 12192000"/>
              <a:gd name="connsiteY16" fmla="*/ 2813460 h 3005983"/>
              <a:gd name="connsiteX17" fmla="*/ 11603621 w 12192000"/>
              <a:gd name="connsiteY17" fmla="*/ 2810965 h 3005983"/>
              <a:gd name="connsiteX18" fmla="*/ 11590100 w 12192000"/>
              <a:gd name="connsiteY18" fmla="*/ 2808130 h 3005983"/>
              <a:gd name="connsiteX19" fmla="*/ 11566270 w 12192000"/>
              <a:gd name="connsiteY19" fmla="*/ 2794050 h 3005983"/>
              <a:gd name="connsiteX20" fmla="*/ 11543180 w 12192000"/>
              <a:gd name="connsiteY20" fmla="*/ 2794523 h 3005983"/>
              <a:gd name="connsiteX21" fmla="*/ 11527456 w 12192000"/>
              <a:gd name="connsiteY21" fmla="*/ 2784758 h 3005983"/>
              <a:gd name="connsiteX22" fmla="*/ 11410019 w 12192000"/>
              <a:gd name="connsiteY22" fmla="*/ 2778739 h 3005983"/>
              <a:gd name="connsiteX23" fmla="*/ 11391662 w 12192000"/>
              <a:gd name="connsiteY23" fmla="*/ 2777813 h 3005983"/>
              <a:gd name="connsiteX24" fmla="*/ 11381950 w 12192000"/>
              <a:gd name="connsiteY24" fmla="*/ 2771457 h 3005983"/>
              <a:gd name="connsiteX25" fmla="*/ 11355280 w 12192000"/>
              <a:gd name="connsiteY25" fmla="*/ 2766974 h 3005983"/>
              <a:gd name="connsiteX26" fmla="*/ 11346286 w 12192000"/>
              <a:gd name="connsiteY26" fmla="*/ 2771221 h 3005983"/>
              <a:gd name="connsiteX27" fmla="*/ 11344784 w 12192000"/>
              <a:gd name="connsiteY27" fmla="*/ 2767480 h 3005983"/>
              <a:gd name="connsiteX28" fmla="*/ 11307999 w 12192000"/>
              <a:gd name="connsiteY28" fmla="*/ 2758374 h 3005983"/>
              <a:gd name="connsiteX29" fmla="*/ 11228674 w 12192000"/>
              <a:gd name="connsiteY29" fmla="*/ 2738503 h 3005983"/>
              <a:gd name="connsiteX30" fmla="*/ 11208775 w 12192000"/>
              <a:gd name="connsiteY30" fmla="*/ 2733735 h 3005983"/>
              <a:gd name="connsiteX31" fmla="*/ 11191329 w 12192000"/>
              <a:gd name="connsiteY31" fmla="*/ 2735896 h 3005983"/>
              <a:gd name="connsiteX32" fmla="*/ 11095293 w 12192000"/>
              <a:gd name="connsiteY32" fmla="*/ 2734181 h 3005983"/>
              <a:gd name="connsiteX33" fmla="*/ 11072290 w 12192000"/>
              <a:gd name="connsiteY33" fmla="*/ 2737734 h 3005983"/>
              <a:gd name="connsiteX34" fmla="*/ 10980239 w 12192000"/>
              <a:gd name="connsiteY34" fmla="*/ 2729000 h 3005983"/>
              <a:gd name="connsiteX35" fmla="*/ 10980167 w 12192000"/>
              <a:gd name="connsiteY35" fmla="*/ 2728972 h 3005983"/>
              <a:gd name="connsiteX36" fmla="*/ 10943501 w 12192000"/>
              <a:gd name="connsiteY36" fmla="*/ 2723352 h 3005983"/>
              <a:gd name="connsiteX37" fmla="*/ 10740825 w 12192000"/>
              <a:gd name="connsiteY37" fmla="*/ 2642544 h 3005983"/>
              <a:gd name="connsiteX38" fmla="*/ 10621021 w 12192000"/>
              <a:gd name="connsiteY38" fmla="*/ 2583972 h 3005983"/>
              <a:gd name="connsiteX39" fmla="*/ 10501779 w 12192000"/>
              <a:gd name="connsiteY39" fmla="*/ 2548735 h 3005983"/>
              <a:gd name="connsiteX40" fmla="*/ 10403355 w 12192000"/>
              <a:gd name="connsiteY40" fmla="*/ 2512953 h 3005983"/>
              <a:gd name="connsiteX41" fmla="*/ 10337449 w 12192000"/>
              <a:gd name="connsiteY41" fmla="*/ 2488172 h 3005983"/>
              <a:gd name="connsiteX42" fmla="*/ 10324327 w 12192000"/>
              <a:gd name="connsiteY42" fmla="*/ 2478939 h 3005983"/>
              <a:gd name="connsiteX43" fmla="*/ 10321929 w 12192000"/>
              <a:gd name="connsiteY43" fmla="*/ 2478993 h 3005983"/>
              <a:gd name="connsiteX44" fmla="*/ 10290461 w 12192000"/>
              <a:gd name="connsiteY44" fmla="*/ 2462144 h 3005983"/>
              <a:gd name="connsiteX45" fmla="*/ 10268970 w 12192000"/>
              <a:gd name="connsiteY45" fmla="*/ 2448931 h 3005983"/>
              <a:gd name="connsiteX46" fmla="*/ 10263699 w 12192000"/>
              <a:gd name="connsiteY46" fmla="*/ 2448340 h 3005983"/>
              <a:gd name="connsiteX47" fmla="*/ 10228272 w 12192000"/>
              <a:gd name="connsiteY47" fmla="*/ 2431997 h 3005983"/>
              <a:gd name="connsiteX48" fmla="*/ 10215997 w 12192000"/>
              <a:gd name="connsiteY48" fmla="*/ 2431103 h 3005983"/>
              <a:gd name="connsiteX49" fmla="*/ 10193885 w 12192000"/>
              <a:gd name="connsiteY49" fmla="*/ 2427360 h 3005983"/>
              <a:gd name="connsiteX50" fmla="*/ 10135557 w 12192000"/>
              <a:gd name="connsiteY50" fmla="*/ 2429769 h 3005983"/>
              <a:gd name="connsiteX51" fmla="*/ 10092108 w 12192000"/>
              <a:gd name="connsiteY51" fmla="*/ 2409075 h 3005983"/>
              <a:gd name="connsiteX52" fmla="*/ 10091815 w 12192000"/>
              <a:gd name="connsiteY52" fmla="*/ 2409211 h 3005983"/>
              <a:gd name="connsiteX53" fmla="*/ 10083558 w 12192000"/>
              <a:gd name="connsiteY53" fmla="*/ 2406369 h 3005983"/>
              <a:gd name="connsiteX54" fmla="*/ 10078319 w 12192000"/>
              <a:gd name="connsiteY54" fmla="*/ 2403481 h 3005983"/>
              <a:gd name="connsiteX55" fmla="*/ 10063647 w 12192000"/>
              <a:gd name="connsiteY55" fmla="*/ 2397528 h 3005983"/>
              <a:gd name="connsiteX56" fmla="*/ 10057660 w 12192000"/>
              <a:gd name="connsiteY56" fmla="*/ 2396793 h 3005983"/>
              <a:gd name="connsiteX57" fmla="*/ 10003124 w 12192000"/>
              <a:gd name="connsiteY57" fmla="*/ 2406692 h 3005983"/>
              <a:gd name="connsiteX58" fmla="*/ 9898644 w 12192000"/>
              <a:gd name="connsiteY58" fmla="*/ 2393136 h 3005983"/>
              <a:gd name="connsiteX59" fmla="*/ 9794969 w 12192000"/>
              <a:gd name="connsiteY59" fmla="*/ 2376665 h 3005983"/>
              <a:gd name="connsiteX60" fmla="*/ 9690708 w 12192000"/>
              <a:gd name="connsiteY60" fmla="*/ 2362478 h 3005983"/>
              <a:gd name="connsiteX61" fmla="*/ 9656590 w 12192000"/>
              <a:gd name="connsiteY61" fmla="*/ 2365107 h 3005983"/>
              <a:gd name="connsiteX62" fmla="*/ 9651013 w 12192000"/>
              <a:gd name="connsiteY62" fmla="*/ 2365379 h 3005983"/>
              <a:gd name="connsiteX63" fmla="*/ 9629535 w 12192000"/>
              <a:gd name="connsiteY63" fmla="*/ 2359562 h 3005983"/>
              <a:gd name="connsiteX64" fmla="*/ 9621002 w 12192000"/>
              <a:gd name="connsiteY64" fmla="*/ 2358015 h 3005983"/>
              <a:gd name="connsiteX65" fmla="*/ 9620811 w 12192000"/>
              <a:gd name="connsiteY65" fmla="*/ 2358209 h 3005983"/>
              <a:gd name="connsiteX66" fmla="*/ 9612783 w 12192000"/>
              <a:gd name="connsiteY66" fmla="*/ 2356304 h 3005983"/>
              <a:gd name="connsiteX67" fmla="*/ 9573299 w 12192000"/>
              <a:gd name="connsiteY67" fmla="*/ 2344048 h 3005983"/>
              <a:gd name="connsiteX68" fmla="*/ 9523299 w 12192000"/>
              <a:gd name="connsiteY68" fmla="*/ 2356751 h 3005983"/>
              <a:gd name="connsiteX69" fmla="*/ 9502217 w 12192000"/>
              <a:gd name="connsiteY69" fmla="*/ 2356672 h 3005983"/>
              <a:gd name="connsiteX70" fmla="*/ 9491052 w 12192000"/>
              <a:gd name="connsiteY70" fmla="*/ 2357876 h 3005983"/>
              <a:gd name="connsiteX71" fmla="*/ 9490420 w 12192000"/>
              <a:gd name="connsiteY71" fmla="*/ 2358754 h 3005983"/>
              <a:gd name="connsiteX72" fmla="*/ 9422814 w 12192000"/>
              <a:gd name="connsiteY72" fmla="*/ 2337048 h 3005983"/>
              <a:gd name="connsiteX73" fmla="*/ 9387555 w 12192000"/>
              <a:gd name="connsiteY73" fmla="*/ 2324836 h 3005983"/>
              <a:gd name="connsiteX74" fmla="*/ 9385480 w 12192000"/>
              <a:gd name="connsiteY74" fmla="*/ 2325313 h 3005983"/>
              <a:gd name="connsiteX75" fmla="*/ 9369766 w 12192000"/>
              <a:gd name="connsiteY75" fmla="*/ 2317902 h 3005983"/>
              <a:gd name="connsiteX76" fmla="*/ 9356267 w 12192000"/>
              <a:gd name="connsiteY76" fmla="*/ 2307218 h 3005983"/>
              <a:gd name="connsiteX77" fmla="*/ 9240605 w 12192000"/>
              <a:gd name="connsiteY77" fmla="*/ 2292733 h 3005983"/>
              <a:gd name="connsiteX78" fmla="*/ 9083251 w 12192000"/>
              <a:gd name="connsiteY78" fmla="*/ 2245348 h 3005983"/>
              <a:gd name="connsiteX79" fmla="*/ 8956025 w 12192000"/>
              <a:gd name="connsiteY79" fmla="*/ 2219438 h 3005983"/>
              <a:gd name="connsiteX80" fmla="*/ 8791834 w 12192000"/>
              <a:gd name="connsiteY80" fmla="*/ 2194608 h 3005983"/>
              <a:gd name="connsiteX81" fmla="*/ 8677385 w 12192000"/>
              <a:gd name="connsiteY81" fmla="*/ 2172946 h 3005983"/>
              <a:gd name="connsiteX82" fmla="*/ 8628381 w 12192000"/>
              <a:gd name="connsiteY82" fmla="*/ 2151256 h 3005983"/>
              <a:gd name="connsiteX83" fmla="*/ 8608955 w 12192000"/>
              <a:gd name="connsiteY83" fmla="*/ 2154253 h 3005983"/>
              <a:gd name="connsiteX84" fmla="*/ 8605623 w 12192000"/>
              <a:gd name="connsiteY84" fmla="*/ 2154974 h 3005983"/>
              <a:gd name="connsiteX85" fmla="*/ 8591946 w 12192000"/>
              <a:gd name="connsiteY85" fmla="*/ 2153429 h 3005983"/>
              <a:gd name="connsiteX86" fmla="*/ 8588503 w 12192000"/>
              <a:gd name="connsiteY86" fmla="*/ 2158528 h 3005983"/>
              <a:gd name="connsiteX87" fmla="*/ 8542929 w 12192000"/>
              <a:gd name="connsiteY87" fmla="*/ 2155780 h 3005983"/>
              <a:gd name="connsiteX88" fmla="*/ 8422422 w 12192000"/>
              <a:gd name="connsiteY88" fmla="*/ 2128783 h 3005983"/>
              <a:gd name="connsiteX89" fmla="*/ 8350509 w 12192000"/>
              <a:gd name="connsiteY89" fmla="*/ 2116143 h 3005983"/>
              <a:gd name="connsiteX90" fmla="*/ 8323483 w 12192000"/>
              <a:gd name="connsiteY90" fmla="*/ 2116856 h 3005983"/>
              <a:gd name="connsiteX91" fmla="*/ 8285541 w 12192000"/>
              <a:gd name="connsiteY91" fmla="*/ 2114142 h 3005983"/>
              <a:gd name="connsiteX92" fmla="*/ 8156321 w 12192000"/>
              <a:gd name="connsiteY92" fmla="*/ 2105622 h 3005983"/>
              <a:gd name="connsiteX93" fmla="*/ 8115022 w 12192000"/>
              <a:gd name="connsiteY93" fmla="*/ 2097331 h 3005983"/>
              <a:gd name="connsiteX94" fmla="*/ 8109128 w 12192000"/>
              <a:gd name="connsiteY94" fmla="*/ 2095725 h 3005983"/>
              <a:gd name="connsiteX95" fmla="*/ 8061947 w 12192000"/>
              <a:gd name="connsiteY95" fmla="*/ 2076044 h 3005983"/>
              <a:gd name="connsiteX96" fmla="*/ 8056343 w 12192000"/>
              <a:gd name="connsiteY96" fmla="*/ 2079176 h 3005983"/>
              <a:gd name="connsiteX97" fmla="*/ 8039888 w 12192000"/>
              <a:gd name="connsiteY97" fmla="*/ 2079889 h 3005983"/>
              <a:gd name="connsiteX98" fmla="*/ 8027893 w 12192000"/>
              <a:gd name="connsiteY98" fmla="*/ 2071837 h 3005983"/>
              <a:gd name="connsiteX99" fmla="*/ 7968202 w 12192000"/>
              <a:gd name="connsiteY99" fmla="*/ 2048643 h 3005983"/>
              <a:gd name="connsiteX100" fmla="*/ 7879707 w 12192000"/>
              <a:gd name="connsiteY100" fmla="*/ 2019539 h 3005983"/>
              <a:gd name="connsiteX101" fmla="*/ 7867283 w 12192000"/>
              <a:gd name="connsiteY101" fmla="*/ 2011237 h 3005983"/>
              <a:gd name="connsiteX102" fmla="*/ 7843997 w 12192000"/>
              <a:gd name="connsiteY102" fmla="*/ 2004002 h 3005983"/>
              <a:gd name="connsiteX103" fmla="*/ 7819810 w 12192000"/>
              <a:gd name="connsiteY103" fmla="*/ 2003978 h 3005983"/>
              <a:gd name="connsiteX104" fmla="*/ 7766905 w 12192000"/>
              <a:gd name="connsiteY104" fmla="*/ 1994240 h 3005983"/>
              <a:gd name="connsiteX105" fmla="*/ 7748811 w 12192000"/>
              <a:gd name="connsiteY105" fmla="*/ 2001647 h 3005983"/>
              <a:gd name="connsiteX106" fmla="*/ 7745757 w 12192000"/>
              <a:gd name="connsiteY106" fmla="*/ 2003120 h 3005983"/>
              <a:gd name="connsiteX107" fmla="*/ 7732110 w 12192000"/>
              <a:gd name="connsiteY107" fmla="*/ 2004783 h 3005983"/>
              <a:gd name="connsiteX108" fmla="*/ 7730039 w 12192000"/>
              <a:gd name="connsiteY108" fmla="*/ 2010536 h 3005983"/>
              <a:gd name="connsiteX109" fmla="*/ 7685159 w 12192000"/>
              <a:gd name="connsiteY109" fmla="*/ 2018415 h 3005983"/>
              <a:gd name="connsiteX110" fmla="*/ 7561596 w 12192000"/>
              <a:gd name="connsiteY110" fmla="*/ 2020063 h 3005983"/>
              <a:gd name="connsiteX111" fmla="*/ 7488722 w 12192000"/>
              <a:gd name="connsiteY111" fmla="*/ 2024418 h 3005983"/>
              <a:gd name="connsiteX112" fmla="*/ 7462688 w 12192000"/>
              <a:gd name="connsiteY112" fmla="*/ 2031366 h 3005983"/>
              <a:gd name="connsiteX113" fmla="*/ 7425222 w 12192000"/>
              <a:gd name="connsiteY113" fmla="*/ 2037510 h 3005983"/>
              <a:gd name="connsiteX114" fmla="*/ 7360376 w 12192000"/>
              <a:gd name="connsiteY114" fmla="*/ 2052454 h 3005983"/>
              <a:gd name="connsiteX115" fmla="*/ 7297796 w 12192000"/>
              <a:gd name="connsiteY115" fmla="*/ 2059134 h 3005983"/>
              <a:gd name="connsiteX116" fmla="*/ 7255684 w 12192000"/>
              <a:gd name="connsiteY116" fmla="*/ 2060633 h 3005983"/>
              <a:gd name="connsiteX117" fmla="*/ 7249573 w 12192000"/>
              <a:gd name="connsiteY117" fmla="*/ 2060435 h 3005983"/>
              <a:gd name="connsiteX118" fmla="*/ 7198933 w 12192000"/>
              <a:gd name="connsiteY118" fmla="*/ 2052227 h 3005983"/>
              <a:gd name="connsiteX119" fmla="*/ 7194276 w 12192000"/>
              <a:gd name="connsiteY119" fmla="*/ 2056568 h 3005983"/>
              <a:gd name="connsiteX120" fmla="*/ 7178495 w 12192000"/>
              <a:gd name="connsiteY120" fmla="*/ 2061069 h 3005983"/>
              <a:gd name="connsiteX121" fmla="*/ 7164866 w 12192000"/>
              <a:gd name="connsiteY121" fmla="*/ 2056021 h 3005983"/>
              <a:gd name="connsiteX122" fmla="*/ 7101221 w 12192000"/>
              <a:gd name="connsiteY122" fmla="*/ 2047289 h 3005983"/>
              <a:gd name="connsiteX123" fmla="*/ 7008182 w 12192000"/>
              <a:gd name="connsiteY123" fmla="*/ 2039482 h 3005983"/>
              <a:gd name="connsiteX124" fmla="*/ 6994073 w 12192000"/>
              <a:gd name="connsiteY124" fmla="*/ 2034288 h 3005983"/>
              <a:gd name="connsiteX125" fmla="*/ 6902768 w 12192000"/>
              <a:gd name="connsiteY125" fmla="*/ 2021990 h 3005983"/>
              <a:gd name="connsiteX126" fmla="*/ 6854917 w 12192000"/>
              <a:gd name="connsiteY126" fmla="*/ 2020321 h 3005983"/>
              <a:gd name="connsiteX127" fmla="*/ 6849655 w 12192000"/>
              <a:gd name="connsiteY127" fmla="*/ 2025191 h 3005983"/>
              <a:gd name="connsiteX128" fmla="*/ 6835522 w 12192000"/>
              <a:gd name="connsiteY128" fmla="*/ 2024012 h 3005983"/>
              <a:gd name="connsiteX129" fmla="*/ 6707727 w 12192000"/>
              <a:gd name="connsiteY129" fmla="*/ 2006254 h 3005983"/>
              <a:gd name="connsiteX130" fmla="*/ 6561947 w 12192000"/>
              <a:gd name="connsiteY130" fmla="*/ 1975575 h 3005983"/>
              <a:gd name="connsiteX131" fmla="*/ 6464714 w 12192000"/>
              <a:gd name="connsiteY131" fmla="*/ 1978704 h 3005983"/>
              <a:gd name="connsiteX132" fmla="*/ 6242129 w 12192000"/>
              <a:gd name="connsiteY132" fmla="*/ 1915441 h 3005983"/>
              <a:gd name="connsiteX133" fmla="*/ 6080728 w 12192000"/>
              <a:gd name="connsiteY133" fmla="*/ 1895758 h 3005983"/>
              <a:gd name="connsiteX134" fmla="*/ 6069627 w 12192000"/>
              <a:gd name="connsiteY134" fmla="*/ 1885968 h 3005983"/>
              <a:gd name="connsiteX135" fmla="*/ 6055146 w 12192000"/>
              <a:gd name="connsiteY135" fmla="*/ 1879305 h 3005983"/>
              <a:gd name="connsiteX136" fmla="*/ 5953405 w 12192000"/>
              <a:gd name="connsiteY136" fmla="*/ 1849929 h 3005983"/>
              <a:gd name="connsiteX137" fmla="*/ 5940151 w 12192000"/>
              <a:gd name="connsiteY137" fmla="*/ 1852123 h 3005983"/>
              <a:gd name="connsiteX138" fmla="*/ 5917647 w 12192000"/>
              <a:gd name="connsiteY138" fmla="*/ 1852476 h 3005983"/>
              <a:gd name="connsiteX139" fmla="*/ 5860259 w 12192000"/>
              <a:gd name="connsiteY139" fmla="*/ 1865444 h 3005983"/>
              <a:gd name="connsiteX140" fmla="*/ 5821880 w 12192000"/>
              <a:gd name="connsiteY140" fmla="*/ 1854695 h 3005983"/>
              <a:gd name="connsiteX141" fmla="*/ 5813898 w 12192000"/>
              <a:gd name="connsiteY141" fmla="*/ 1853063 h 3005983"/>
              <a:gd name="connsiteX142" fmla="*/ 5813633 w 12192000"/>
              <a:gd name="connsiteY142" fmla="*/ 1853249 h 3005983"/>
              <a:gd name="connsiteX143" fmla="*/ 5804995 w 12192000"/>
              <a:gd name="connsiteY143" fmla="*/ 1851966 h 3005983"/>
              <a:gd name="connsiteX144" fmla="*/ 5799340 w 12192000"/>
              <a:gd name="connsiteY144" fmla="*/ 1850088 h 3005983"/>
              <a:gd name="connsiteX145" fmla="*/ 5783850 w 12192000"/>
              <a:gd name="connsiteY145" fmla="*/ 1846922 h 3005983"/>
              <a:gd name="connsiteX146" fmla="*/ 5777803 w 12192000"/>
              <a:gd name="connsiteY146" fmla="*/ 1847290 h 3005983"/>
              <a:gd name="connsiteX147" fmla="*/ 5774372 w 12192000"/>
              <a:gd name="connsiteY147" fmla="*/ 1849538 h 3005983"/>
              <a:gd name="connsiteX148" fmla="*/ 5740527 w 12192000"/>
              <a:gd name="connsiteY148" fmla="*/ 1850453 h 3005983"/>
              <a:gd name="connsiteX149" fmla="*/ 5671437 w 12192000"/>
              <a:gd name="connsiteY149" fmla="*/ 1845438 h 3005983"/>
              <a:gd name="connsiteX150" fmla="*/ 5633526 w 12192000"/>
              <a:gd name="connsiteY150" fmla="*/ 1839191 h 3005983"/>
              <a:gd name="connsiteX151" fmla="*/ 5527860 w 12192000"/>
              <a:gd name="connsiteY151" fmla="*/ 1825767 h 3005983"/>
              <a:gd name="connsiteX152" fmla="*/ 5420429 w 12192000"/>
              <a:gd name="connsiteY152" fmla="*/ 1815102 h 3005983"/>
              <a:gd name="connsiteX153" fmla="*/ 5339073 w 12192000"/>
              <a:gd name="connsiteY153" fmla="*/ 1819639 h 3005983"/>
              <a:gd name="connsiteX154" fmla="*/ 5334373 w 12192000"/>
              <a:gd name="connsiteY154" fmla="*/ 1817028 h 3005983"/>
              <a:gd name="connsiteX155" fmla="*/ 5326433 w 12192000"/>
              <a:gd name="connsiteY155" fmla="*/ 1814516 h 3005983"/>
              <a:gd name="connsiteX156" fmla="*/ 5326080 w 12192000"/>
              <a:gd name="connsiteY156" fmla="*/ 1814651 h 3005983"/>
              <a:gd name="connsiteX157" fmla="*/ 5318954 w 12192000"/>
              <a:gd name="connsiteY157" fmla="*/ 1811914 h 3005983"/>
              <a:gd name="connsiteX158" fmla="*/ 5286087 w 12192000"/>
              <a:gd name="connsiteY158" fmla="*/ 1796038 h 3005983"/>
              <a:gd name="connsiteX159" fmla="*/ 5223002 w 12192000"/>
              <a:gd name="connsiteY159" fmla="*/ 1799482 h 3005983"/>
              <a:gd name="connsiteX160" fmla="*/ 5200540 w 12192000"/>
              <a:gd name="connsiteY160" fmla="*/ 1796400 h 3005983"/>
              <a:gd name="connsiteX161" fmla="*/ 5154928 w 12192000"/>
              <a:gd name="connsiteY161" fmla="*/ 1781130 h 3005983"/>
              <a:gd name="connsiteX162" fmla="*/ 5149478 w 12192000"/>
              <a:gd name="connsiteY162" fmla="*/ 1780679 h 3005983"/>
              <a:gd name="connsiteX163" fmla="*/ 5130626 w 12192000"/>
              <a:gd name="connsiteY163" fmla="*/ 1768669 h 3005983"/>
              <a:gd name="connsiteX164" fmla="*/ 5102239 w 12192000"/>
              <a:gd name="connsiteY164" fmla="*/ 1753436 h 3005983"/>
              <a:gd name="connsiteX165" fmla="*/ 5099658 w 12192000"/>
              <a:gd name="connsiteY165" fmla="*/ 1753538 h 3005983"/>
              <a:gd name="connsiteX166" fmla="*/ 5088508 w 12192000"/>
              <a:gd name="connsiteY166" fmla="*/ 1745106 h 3005983"/>
              <a:gd name="connsiteX167" fmla="*/ 5082205 w 12192000"/>
              <a:gd name="connsiteY167" fmla="*/ 1734262 h 3005983"/>
              <a:gd name="connsiteX168" fmla="*/ 4931750 w 12192000"/>
              <a:gd name="connsiteY168" fmla="*/ 1691385 h 3005983"/>
              <a:gd name="connsiteX169" fmla="*/ 4824030 w 12192000"/>
              <a:gd name="connsiteY169" fmla="*/ 1643040 h 3005983"/>
              <a:gd name="connsiteX170" fmla="*/ 4758423 w 12192000"/>
              <a:gd name="connsiteY170" fmla="*/ 1579191 h 3005983"/>
              <a:gd name="connsiteX171" fmla="*/ 4514045 w 12192000"/>
              <a:gd name="connsiteY171" fmla="*/ 1535848 h 3005983"/>
              <a:gd name="connsiteX172" fmla="*/ 4458973 w 12192000"/>
              <a:gd name="connsiteY172" fmla="*/ 1525122 h 3005983"/>
              <a:gd name="connsiteX173" fmla="*/ 4423105 w 12192000"/>
              <a:gd name="connsiteY173" fmla="*/ 1500018 h 3005983"/>
              <a:gd name="connsiteX174" fmla="*/ 4400073 w 12192000"/>
              <a:gd name="connsiteY174" fmla="*/ 1499739 h 3005983"/>
              <a:gd name="connsiteX175" fmla="*/ 4395961 w 12192000"/>
              <a:gd name="connsiteY175" fmla="*/ 1499863 h 3005983"/>
              <a:gd name="connsiteX176" fmla="*/ 4382523 w 12192000"/>
              <a:gd name="connsiteY176" fmla="*/ 1496619 h 3005983"/>
              <a:gd name="connsiteX177" fmla="*/ 4374971 w 12192000"/>
              <a:gd name="connsiteY177" fmla="*/ 1500377 h 3005983"/>
              <a:gd name="connsiteX178" fmla="*/ 4352051 w 12192000"/>
              <a:gd name="connsiteY178" fmla="*/ 1498843 h 3005983"/>
              <a:gd name="connsiteX179" fmla="*/ 4328364 w 12192000"/>
              <a:gd name="connsiteY179" fmla="*/ 1491566 h 3005983"/>
              <a:gd name="connsiteX180" fmla="*/ 4220142 w 12192000"/>
              <a:gd name="connsiteY180" fmla="*/ 1451803 h 3005983"/>
              <a:gd name="connsiteX181" fmla="*/ 4152921 w 12192000"/>
              <a:gd name="connsiteY181" fmla="*/ 1430969 h 3005983"/>
              <a:gd name="connsiteX182" fmla="*/ 4123498 w 12192000"/>
              <a:gd name="connsiteY182" fmla="*/ 1427696 h 3005983"/>
              <a:gd name="connsiteX183" fmla="*/ 4085026 w 12192000"/>
              <a:gd name="connsiteY183" fmla="*/ 1420005 h 3005983"/>
              <a:gd name="connsiteX184" fmla="*/ 4014120 w 12192000"/>
              <a:gd name="connsiteY184" fmla="*/ 1410025 h 3005983"/>
              <a:gd name="connsiteX185" fmla="*/ 3924085 w 12192000"/>
              <a:gd name="connsiteY185" fmla="*/ 1390368 h 3005983"/>
              <a:gd name="connsiteX186" fmla="*/ 3875102 w 12192000"/>
              <a:gd name="connsiteY186" fmla="*/ 1356231 h 3005983"/>
              <a:gd name="connsiteX187" fmla="*/ 3866735 w 12192000"/>
              <a:gd name="connsiteY187" fmla="*/ 1358044 h 3005983"/>
              <a:gd name="connsiteX188" fmla="*/ 3824835 w 12192000"/>
              <a:gd name="connsiteY188" fmla="*/ 1344150 h 3005983"/>
              <a:gd name="connsiteX189" fmla="*/ 3698316 w 12192000"/>
              <a:gd name="connsiteY189" fmla="*/ 1271660 h 3005983"/>
              <a:gd name="connsiteX190" fmla="*/ 3615875 w 12192000"/>
              <a:gd name="connsiteY190" fmla="*/ 1245166 h 3005983"/>
              <a:gd name="connsiteX191" fmla="*/ 3583351 w 12192000"/>
              <a:gd name="connsiteY191" fmla="*/ 1239605 h 3005983"/>
              <a:gd name="connsiteX192" fmla="*/ 3529058 w 12192000"/>
              <a:gd name="connsiteY192" fmla="*/ 1230047 h 3005983"/>
              <a:gd name="connsiteX193" fmla="*/ 3438822 w 12192000"/>
              <a:gd name="connsiteY193" fmla="*/ 1205661 h 3005983"/>
              <a:gd name="connsiteX194" fmla="*/ 3390292 w 12192000"/>
              <a:gd name="connsiteY194" fmla="*/ 1197075 h 3005983"/>
              <a:gd name="connsiteX195" fmla="*/ 3315537 w 12192000"/>
              <a:gd name="connsiteY195" fmla="*/ 1185391 h 3005983"/>
              <a:gd name="connsiteX196" fmla="*/ 3305896 w 12192000"/>
              <a:gd name="connsiteY196" fmla="*/ 1180025 h 3005983"/>
              <a:gd name="connsiteX197" fmla="*/ 3260055 w 12192000"/>
              <a:gd name="connsiteY197" fmla="*/ 1189560 h 3005983"/>
              <a:gd name="connsiteX198" fmla="*/ 3136098 w 12192000"/>
              <a:gd name="connsiteY198" fmla="*/ 1171708 h 3005983"/>
              <a:gd name="connsiteX199" fmla="*/ 3113533 w 12192000"/>
              <a:gd name="connsiteY199" fmla="*/ 1171758 h 3005983"/>
              <a:gd name="connsiteX200" fmla="*/ 3087934 w 12192000"/>
              <a:gd name="connsiteY200" fmla="*/ 1162189 h 3005983"/>
              <a:gd name="connsiteX201" fmla="*/ 3033101 w 12192000"/>
              <a:gd name="connsiteY201" fmla="*/ 1146004 h 3005983"/>
              <a:gd name="connsiteX202" fmla="*/ 2999082 w 12192000"/>
              <a:gd name="connsiteY202" fmla="*/ 1129337 h 3005983"/>
              <a:gd name="connsiteX203" fmla="*/ 2988144 w 12192000"/>
              <a:gd name="connsiteY203" fmla="*/ 1133783 h 3005983"/>
              <a:gd name="connsiteX204" fmla="*/ 2964880 w 12192000"/>
              <a:gd name="connsiteY204" fmla="*/ 1133160 h 3005983"/>
              <a:gd name="connsiteX205" fmla="*/ 2871083 w 12192000"/>
              <a:gd name="connsiteY205" fmla="*/ 1114281 h 3005983"/>
              <a:gd name="connsiteX206" fmla="*/ 2853547 w 12192000"/>
              <a:gd name="connsiteY206" fmla="*/ 1113282 h 3005983"/>
              <a:gd name="connsiteX207" fmla="*/ 2834998 w 12192000"/>
              <a:gd name="connsiteY207" fmla="*/ 1105032 h 3005983"/>
              <a:gd name="connsiteX208" fmla="*/ 2832012 w 12192000"/>
              <a:gd name="connsiteY208" fmla="*/ 1103667 h 3005983"/>
              <a:gd name="connsiteX209" fmla="*/ 2831450 w 12192000"/>
              <a:gd name="connsiteY209" fmla="*/ 1103681 h 3005983"/>
              <a:gd name="connsiteX210" fmla="*/ 2830158 w 12192000"/>
              <a:gd name="connsiteY210" fmla="*/ 1102819 h 3005983"/>
              <a:gd name="connsiteX211" fmla="*/ 2817969 w 12192000"/>
              <a:gd name="connsiteY211" fmla="*/ 1097243 h 3005983"/>
              <a:gd name="connsiteX212" fmla="*/ 2812278 w 12192000"/>
              <a:gd name="connsiteY212" fmla="*/ 1097008 h 3005983"/>
              <a:gd name="connsiteX213" fmla="*/ 2735949 w 12192000"/>
              <a:gd name="connsiteY213" fmla="*/ 1069536 h 3005983"/>
              <a:gd name="connsiteX214" fmla="*/ 2700542 w 12192000"/>
              <a:gd name="connsiteY214" fmla="*/ 1056907 h 3005983"/>
              <a:gd name="connsiteX215" fmla="*/ 2690071 w 12192000"/>
              <a:gd name="connsiteY215" fmla="*/ 1056397 h 3005983"/>
              <a:gd name="connsiteX216" fmla="*/ 2655269 w 12192000"/>
              <a:gd name="connsiteY216" fmla="*/ 1042078 h 3005983"/>
              <a:gd name="connsiteX217" fmla="*/ 2637172 w 12192000"/>
              <a:gd name="connsiteY217" fmla="*/ 1039382 h 3005983"/>
              <a:gd name="connsiteX218" fmla="*/ 2544676 w 12192000"/>
              <a:gd name="connsiteY218" fmla="*/ 1019916 h 3005983"/>
              <a:gd name="connsiteX219" fmla="*/ 2521406 w 12192000"/>
              <a:gd name="connsiteY219" fmla="*/ 1022036 h 3005983"/>
              <a:gd name="connsiteX220" fmla="*/ 2462038 w 12192000"/>
              <a:gd name="connsiteY220" fmla="*/ 992687 h 3005983"/>
              <a:gd name="connsiteX221" fmla="*/ 2448962 w 12192000"/>
              <a:gd name="connsiteY221" fmla="*/ 988555 h 3005983"/>
              <a:gd name="connsiteX222" fmla="*/ 2444223 w 12192000"/>
              <a:gd name="connsiteY222" fmla="*/ 985580 h 3005983"/>
              <a:gd name="connsiteX223" fmla="*/ 2428175 w 12192000"/>
              <a:gd name="connsiteY223" fmla="*/ 997242 h 3005983"/>
              <a:gd name="connsiteX224" fmla="*/ 2398519 w 12192000"/>
              <a:gd name="connsiteY224" fmla="*/ 1001482 h 3005983"/>
              <a:gd name="connsiteX225" fmla="*/ 2385271 w 12192000"/>
              <a:gd name="connsiteY225" fmla="*/ 993786 h 3005983"/>
              <a:gd name="connsiteX226" fmla="*/ 2298174 w 12192000"/>
              <a:gd name="connsiteY226" fmla="*/ 956527 h 3005983"/>
              <a:gd name="connsiteX227" fmla="*/ 2271014 w 12192000"/>
              <a:gd name="connsiteY227" fmla="*/ 945440 h 3005983"/>
              <a:gd name="connsiteX228" fmla="*/ 2214838 w 12192000"/>
              <a:gd name="connsiteY228" fmla="*/ 924396 h 3005983"/>
              <a:gd name="connsiteX229" fmla="*/ 2038407 w 12192000"/>
              <a:gd name="connsiteY229" fmla="*/ 916628 h 3005983"/>
              <a:gd name="connsiteX230" fmla="*/ 1958268 w 12192000"/>
              <a:gd name="connsiteY230" fmla="*/ 931677 h 3005983"/>
              <a:gd name="connsiteX231" fmla="*/ 1740316 w 12192000"/>
              <a:gd name="connsiteY231" fmla="*/ 931710 h 3005983"/>
              <a:gd name="connsiteX232" fmla="*/ 1454477 w 12192000"/>
              <a:gd name="connsiteY232" fmla="*/ 973878 h 3005983"/>
              <a:gd name="connsiteX233" fmla="*/ 1385984 w 12192000"/>
              <a:gd name="connsiteY233" fmla="*/ 958621 h 3005983"/>
              <a:gd name="connsiteX234" fmla="*/ 1355604 w 12192000"/>
              <a:gd name="connsiteY234" fmla="*/ 960893 h 3005983"/>
              <a:gd name="connsiteX235" fmla="*/ 1305323 w 12192000"/>
              <a:gd name="connsiteY235" fmla="*/ 967511 h 3005983"/>
              <a:gd name="connsiteX236" fmla="*/ 1125607 w 12192000"/>
              <a:gd name="connsiteY236" fmla="*/ 968467 h 3005983"/>
              <a:gd name="connsiteX237" fmla="*/ 1016562 w 12192000"/>
              <a:gd name="connsiteY237" fmla="*/ 975260 h 3005983"/>
              <a:gd name="connsiteX238" fmla="*/ 818620 w 12192000"/>
              <a:gd name="connsiteY238" fmla="*/ 987723 h 3005983"/>
              <a:gd name="connsiteX239" fmla="*/ 611870 w 12192000"/>
              <a:gd name="connsiteY239" fmla="*/ 1002547 h 3005983"/>
              <a:gd name="connsiteX240" fmla="*/ 520325 w 12192000"/>
              <a:gd name="connsiteY240" fmla="*/ 1010590 h 3005983"/>
              <a:gd name="connsiteX241" fmla="*/ 386188 w 12192000"/>
              <a:gd name="connsiteY241" fmla="*/ 1040956 h 3005983"/>
              <a:gd name="connsiteX242" fmla="*/ 272629 w 12192000"/>
              <a:gd name="connsiteY242" fmla="*/ 1010300 h 3005983"/>
              <a:gd name="connsiteX243" fmla="*/ 113450 w 12192000"/>
              <a:gd name="connsiteY243" fmla="*/ 1038933 h 3005983"/>
              <a:gd name="connsiteX244" fmla="*/ 4256 w 12192000"/>
              <a:gd name="connsiteY244" fmla="*/ 1060111 h 3005983"/>
              <a:gd name="connsiteX245" fmla="*/ 0 w 12192000"/>
              <a:gd name="connsiteY245" fmla="*/ 1059714 h 3005983"/>
              <a:gd name="connsiteX246" fmla="*/ 0 w 12192000"/>
              <a:gd name="connsiteY246" fmla="*/ 0 h 3005983"/>
              <a:gd name="connsiteX0" fmla="*/ 0 w 12192000"/>
              <a:gd name="connsiteY0" fmla="*/ 0 h 3005983"/>
              <a:gd name="connsiteX1" fmla="*/ 12192000 w 12192000"/>
              <a:gd name="connsiteY1" fmla="*/ 0 h 3005983"/>
              <a:gd name="connsiteX2" fmla="*/ 12192000 w 12192000"/>
              <a:gd name="connsiteY2" fmla="*/ 2802781 h 3005983"/>
              <a:gd name="connsiteX3" fmla="*/ 12174273 w 12192000"/>
              <a:gd name="connsiteY3" fmla="*/ 2805362 h 3005983"/>
              <a:gd name="connsiteX4" fmla="*/ 12131191 w 12192000"/>
              <a:gd name="connsiteY4" fmla="*/ 2902520 h 3005983"/>
              <a:gd name="connsiteX5" fmla="*/ 11968818 w 12192000"/>
              <a:gd name="connsiteY5" fmla="*/ 2984045 h 3005983"/>
              <a:gd name="connsiteX6" fmla="*/ 11844564 w 12192000"/>
              <a:gd name="connsiteY6" fmla="*/ 2972630 h 3005983"/>
              <a:gd name="connsiteX7" fmla="*/ 11709884 w 12192000"/>
              <a:gd name="connsiteY7" fmla="*/ 3001635 h 3005983"/>
              <a:gd name="connsiteX8" fmla="*/ 11731349 w 12192000"/>
              <a:gd name="connsiteY8" fmla="*/ 2820269 h 3005983"/>
              <a:gd name="connsiteX9" fmla="*/ 11709385 w 12192000"/>
              <a:gd name="connsiteY9" fmla="*/ 2806825 h 3005983"/>
              <a:gd name="connsiteX10" fmla="*/ 11689476 w 12192000"/>
              <a:gd name="connsiteY10" fmla="*/ 2807391 h 3005983"/>
              <a:gd name="connsiteX11" fmla="*/ 11666486 w 12192000"/>
              <a:gd name="connsiteY11" fmla="*/ 2799625 h 3005983"/>
              <a:gd name="connsiteX12" fmla="*/ 11652374 w 12192000"/>
              <a:gd name="connsiteY12" fmla="*/ 2793272 h 3005983"/>
              <a:gd name="connsiteX13" fmla="*/ 11646471 w 12192000"/>
              <a:gd name="connsiteY13" fmla="*/ 2800341 h 3005983"/>
              <a:gd name="connsiteX14" fmla="*/ 11623313 w 12192000"/>
              <a:gd name="connsiteY14" fmla="*/ 2800343 h 3005983"/>
              <a:gd name="connsiteX15" fmla="*/ 11608697 w 12192000"/>
              <a:gd name="connsiteY15" fmla="*/ 2813460 h 3005983"/>
              <a:gd name="connsiteX16" fmla="*/ 11603621 w 12192000"/>
              <a:gd name="connsiteY16" fmla="*/ 2810965 h 3005983"/>
              <a:gd name="connsiteX17" fmla="*/ 11590100 w 12192000"/>
              <a:gd name="connsiteY17" fmla="*/ 2808130 h 3005983"/>
              <a:gd name="connsiteX18" fmla="*/ 11566270 w 12192000"/>
              <a:gd name="connsiteY18" fmla="*/ 2794050 h 3005983"/>
              <a:gd name="connsiteX19" fmla="*/ 11543180 w 12192000"/>
              <a:gd name="connsiteY19" fmla="*/ 2794523 h 3005983"/>
              <a:gd name="connsiteX20" fmla="*/ 11527456 w 12192000"/>
              <a:gd name="connsiteY20" fmla="*/ 2784758 h 3005983"/>
              <a:gd name="connsiteX21" fmla="*/ 11410019 w 12192000"/>
              <a:gd name="connsiteY21" fmla="*/ 2778739 h 3005983"/>
              <a:gd name="connsiteX22" fmla="*/ 11391662 w 12192000"/>
              <a:gd name="connsiteY22" fmla="*/ 2777813 h 3005983"/>
              <a:gd name="connsiteX23" fmla="*/ 11381950 w 12192000"/>
              <a:gd name="connsiteY23" fmla="*/ 2771457 h 3005983"/>
              <a:gd name="connsiteX24" fmla="*/ 11355280 w 12192000"/>
              <a:gd name="connsiteY24" fmla="*/ 2766974 h 3005983"/>
              <a:gd name="connsiteX25" fmla="*/ 11346286 w 12192000"/>
              <a:gd name="connsiteY25" fmla="*/ 2771221 h 3005983"/>
              <a:gd name="connsiteX26" fmla="*/ 11344784 w 12192000"/>
              <a:gd name="connsiteY26" fmla="*/ 2767480 h 3005983"/>
              <a:gd name="connsiteX27" fmla="*/ 11307999 w 12192000"/>
              <a:gd name="connsiteY27" fmla="*/ 2758374 h 3005983"/>
              <a:gd name="connsiteX28" fmla="*/ 11228674 w 12192000"/>
              <a:gd name="connsiteY28" fmla="*/ 2738503 h 3005983"/>
              <a:gd name="connsiteX29" fmla="*/ 11208775 w 12192000"/>
              <a:gd name="connsiteY29" fmla="*/ 2733735 h 3005983"/>
              <a:gd name="connsiteX30" fmla="*/ 11191329 w 12192000"/>
              <a:gd name="connsiteY30" fmla="*/ 2735896 h 3005983"/>
              <a:gd name="connsiteX31" fmla="*/ 11095293 w 12192000"/>
              <a:gd name="connsiteY31" fmla="*/ 2734181 h 3005983"/>
              <a:gd name="connsiteX32" fmla="*/ 11072290 w 12192000"/>
              <a:gd name="connsiteY32" fmla="*/ 2737734 h 3005983"/>
              <a:gd name="connsiteX33" fmla="*/ 10980239 w 12192000"/>
              <a:gd name="connsiteY33" fmla="*/ 2729000 h 3005983"/>
              <a:gd name="connsiteX34" fmla="*/ 10980167 w 12192000"/>
              <a:gd name="connsiteY34" fmla="*/ 2728972 h 3005983"/>
              <a:gd name="connsiteX35" fmla="*/ 10943501 w 12192000"/>
              <a:gd name="connsiteY35" fmla="*/ 2723352 h 3005983"/>
              <a:gd name="connsiteX36" fmla="*/ 10740825 w 12192000"/>
              <a:gd name="connsiteY36" fmla="*/ 2642544 h 3005983"/>
              <a:gd name="connsiteX37" fmla="*/ 10621021 w 12192000"/>
              <a:gd name="connsiteY37" fmla="*/ 2583972 h 3005983"/>
              <a:gd name="connsiteX38" fmla="*/ 10501779 w 12192000"/>
              <a:gd name="connsiteY38" fmla="*/ 2548735 h 3005983"/>
              <a:gd name="connsiteX39" fmla="*/ 10403355 w 12192000"/>
              <a:gd name="connsiteY39" fmla="*/ 2512953 h 3005983"/>
              <a:gd name="connsiteX40" fmla="*/ 10337449 w 12192000"/>
              <a:gd name="connsiteY40" fmla="*/ 2488172 h 3005983"/>
              <a:gd name="connsiteX41" fmla="*/ 10324327 w 12192000"/>
              <a:gd name="connsiteY41" fmla="*/ 2478939 h 3005983"/>
              <a:gd name="connsiteX42" fmla="*/ 10321929 w 12192000"/>
              <a:gd name="connsiteY42" fmla="*/ 2478993 h 3005983"/>
              <a:gd name="connsiteX43" fmla="*/ 10290461 w 12192000"/>
              <a:gd name="connsiteY43" fmla="*/ 2462144 h 3005983"/>
              <a:gd name="connsiteX44" fmla="*/ 10268970 w 12192000"/>
              <a:gd name="connsiteY44" fmla="*/ 2448931 h 3005983"/>
              <a:gd name="connsiteX45" fmla="*/ 10263699 w 12192000"/>
              <a:gd name="connsiteY45" fmla="*/ 2448340 h 3005983"/>
              <a:gd name="connsiteX46" fmla="*/ 10228272 w 12192000"/>
              <a:gd name="connsiteY46" fmla="*/ 2431997 h 3005983"/>
              <a:gd name="connsiteX47" fmla="*/ 10215997 w 12192000"/>
              <a:gd name="connsiteY47" fmla="*/ 2431103 h 3005983"/>
              <a:gd name="connsiteX48" fmla="*/ 10193885 w 12192000"/>
              <a:gd name="connsiteY48" fmla="*/ 2427360 h 3005983"/>
              <a:gd name="connsiteX49" fmla="*/ 10135557 w 12192000"/>
              <a:gd name="connsiteY49" fmla="*/ 2429769 h 3005983"/>
              <a:gd name="connsiteX50" fmla="*/ 10092108 w 12192000"/>
              <a:gd name="connsiteY50" fmla="*/ 2409075 h 3005983"/>
              <a:gd name="connsiteX51" fmla="*/ 10091815 w 12192000"/>
              <a:gd name="connsiteY51" fmla="*/ 2409211 h 3005983"/>
              <a:gd name="connsiteX52" fmla="*/ 10083558 w 12192000"/>
              <a:gd name="connsiteY52" fmla="*/ 2406369 h 3005983"/>
              <a:gd name="connsiteX53" fmla="*/ 10078319 w 12192000"/>
              <a:gd name="connsiteY53" fmla="*/ 2403481 h 3005983"/>
              <a:gd name="connsiteX54" fmla="*/ 10063647 w 12192000"/>
              <a:gd name="connsiteY54" fmla="*/ 2397528 h 3005983"/>
              <a:gd name="connsiteX55" fmla="*/ 10057660 w 12192000"/>
              <a:gd name="connsiteY55" fmla="*/ 2396793 h 3005983"/>
              <a:gd name="connsiteX56" fmla="*/ 10003124 w 12192000"/>
              <a:gd name="connsiteY56" fmla="*/ 2406692 h 3005983"/>
              <a:gd name="connsiteX57" fmla="*/ 9898644 w 12192000"/>
              <a:gd name="connsiteY57" fmla="*/ 2393136 h 3005983"/>
              <a:gd name="connsiteX58" fmla="*/ 9794969 w 12192000"/>
              <a:gd name="connsiteY58" fmla="*/ 2376665 h 3005983"/>
              <a:gd name="connsiteX59" fmla="*/ 9690708 w 12192000"/>
              <a:gd name="connsiteY59" fmla="*/ 2362478 h 3005983"/>
              <a:gd name="connsiteX60" fmla="*/ 9656590 w 12192000"/>
              <a:gd name="connsiteY60" fmla="*/ 2365107 h 3005983"/>
              <a:gd name="connsiteX61" fmla="*/ 9651013 w 12192000"/>
              <a:gd name="connsiteY61" fmla="*/ 2365379 h 3005983"/>
              <a:gd name="connsiteX62" fmla="*/ 9629535 w 12192000"/>
              <a:gd name="connsiteY62" fmla="*/ 2359562 h 3005983"/>
              <a:gd name="connsiteX63" fmla="*/ 9621002 w 12192000"/>
              <a:gd name="connsiteY63" fmla="*/ 2358015 h 3005983"/>
              <a:gd name="connsiteX64" fmla="*/ 9620811 w 12192000"/>
              <a:gd name="connsiteY64" fmla="*/ 2358209 h 3005983"/>
              <a:gd name="connsiteX65" fmla="*/ 9612783 w 12192000"/>
              <a:gd name="connsiteY65" fmla="*/ 2356304 h 3005983"/>
              <a:gd name="connsiteX66" fmla="*/ 9573299 w 12192000"/>
              <a:gd name="connsiteY66" fmla="*/ 2344048 h 3005983"/>
              <a:gd name="connsiteX67" fmla="*/ 9523299 w 12192000"/>
              <a:gd name="connsiteY67" fmla="*/ 2356751 h 3005983"/>
              <a:gd name="connsiteX68" fmla="*/ 9502217 w 12192000"/>
              <a:gd name="connsiteY68" fmla="*/ 2356672 h 3005983"/>
              <a:gd name="connsiteX69" fmla="*/ 9491052 w 12192000"/>
              <a:gd name="connsiteY69" fmla="*/ 2357876 h 3005983"/>
              <a:gd name="connsiteX70" fmla="*/ 9490420 w 12192000"/>
              <a:gd name="connsiteY70" fmla="*/ 2358754 h 3005983"/>
              <a:gd name="connsiteX71" fmla="*/ 9422814 w 12192000"/>
              <a:gd name="connsiteY71" fmla="*/ 2337048 h 3005983"/>
              <a:gd name="connsiteX72" fmla="*/ 9387555 w 12192000"/>
              <a:gd name="connsiteY72" fmla="*/ 2324836 h 3005983"/>
              <a:gd name="connsiteX73" fmla="*/ 9385480 w 12192000"/>
              <a:gd name="connsiteY73" fmla="*/ 2325313 h 3005983"/>
              <a:gd name="connsiteX74" fmla="*/ 9369766 w 12192000"/>
              <a:gd name="connsiteY74" fmla="*/ 2317902 h 3005983"/>
              <a:gd name="connsiteX75" fmla="*/ 9356267 w 12192000"/>
              <a:gd name="connsiteY75" fmla="*/ 2307218 h 3005983"/>
              <a:gd name="connsiteX76" fmla="*/ 9240605 w 12192000"/>
              <a:gd name="connsiteY76" fmla="*/ 2292733 h 3005983"/>
              <a:gd name="connsiteX77" fmla="*/ 9083251 w 12192000"/>
              <a:gd name="connsiteY77" fmla="*/ 2245348 h 3005983"/>
              <a:gd name="connsiteX78" fmla="*/ 8956025 w 12192000"/>
              <a:gd name="connsiteY78" fmla="*/ 2219438 h 3005983"/>
              <a:gd name="connsiteX79" fmla="*/ 8791834 w 12192000"/>
              <a:gd name="connsiteY79" fmla="*/ 2194608 h 3005983"/>
              <a:gd name="connsiteX80" fmla="*/ 8677385 w 12192000"/>
              <a:gd name="connsiteY80" fmla="*/ 2172946 h 3005983"/>
              <a:gd name="connsiteX81" fmla="*/ 8628381 w 12192000"/>
              <a:gd name="connsiteY81" fmla="*/ 2151256 h 3005983"/>
              <a:gd name="connsiteX82" fmla="*/ 8608955 w 12192000"/>
              <a:gd name="connsiteY82" fmla="*/ 2154253 h 3005983"/>
              <a:gd name="connsiteX83" fmla="*/ 8605623 w 12192000"/>
              <a:gd name="connsiteY83" fmla="*/ 2154974 h 3005983"/>
              <a:gd name="connsiteX84" fmla="*/ 8591946 w 12192000"/>
              <a:gd name="connsiteY84" fmla="*/ 2153429 h 3005983"/>
              <a:gd name="connsiteX85" fmla="*/ 8588503 w 12192000"/>
              <a:gd name="connsiteY85" fmla="*/ 2158528 h 3005983"/>
              <a:gd name="connsiteX86" fmla="*/ 8542929 w 12192000"/>
              <a:gd name="connsiteY86" fmla="*/ 2155780 h 3005983"/>
              <a:gd name="connsiteX87" fmla="*/ 8422422 w 12192000"/>
              <a:gd name="connsiteY87" fmla="*/ 2128783 h 3005983"/>
              <a:gd name="connsiteX88" fmla="*/ 8350509 w 12192000"/>
              <a:gd name="connsiteY88" fmla="*/ 2116143 h 3005983"/>
              <a:gd name="connsiteX89" fmla="*/ 8323483 w 12192000"/>
              <a:gd name="connsiteY89" fmla="*/ 2116856 h 3005983"/>
              <a:gd name="connsiteX90" fmla="*/ 8285541 w 12192000"/>
              <a:gd name="connsiteY90" fmla="*/ 2114142 h 3005983"/>
              <a:gd name="connsiteX91" fmla="*/ 8156321 w 12192000"/>
              <a:gd name="connsiteY91" fmla="*/ 2105622 h 3005983"/>
              <a:gd name="connsiteX92" fmla="*/ 8115022 w 12192000"/>
              <a:gd name="connsiteY92" fmla="*/ 2097331 h 3005983"/>
              <a:gd name="connsiteX93" fmla="*/ 8109128 w 12192000"/>
              <a:gd name="connsiteY93" fmla="*/ 2095725 h 3005983"/>
              <a:gd name="connsiteX94" fmla="*/ 8061947 w 12192000"/>
              <a:gd name="connsiteY94" fmla="*/ 2076044 h 3005983"/>
              <a:gd name="connsiteX95" fmla="*/ 8056343 w 12192000"/>
              <a:gd name="connsiteY95" fmla="*/ 2079176 h 3005983"/>
              <a:gd name="connsiteX96" fmla="*/ 8039888 w 12192000"/>
              <a:gd name="connsiteY96" fmla="*/ 2079889 h 3005983"/>
              <a:gd name="connsiteX97" fmla="*/ 8027893 w 12192000"/>
              <a:gd name="connsiteY97" fmla="*/ 2071837 h 3005983"/>
              <a:gd name="connsiteX98" fmla="*/ 7968202 w 12192000"/>
              <a:gd name="connsiteY98" fmla="*/ 2048643 h 3005983"/>
              <a:gd name="connsiteX99" fmla="*/ 7879707 w 12192000"/>
              <a:gd name="connsiteY99" fmla="*/ 2019539 h 3005983"/>
              <a:gd name="connsiteX100" fmla="*/ 7867283 w 12192000"/>
              <a:gd name="connsiteY100" fmla="*/ 2011237 h 3005983"/>
              <a:gd name="connsiteX101" fmla="*/ 7843997 w 12192000"/>
              <a:gd name="connsiteY101" fmla="*/ 2004002 h 3005983"/>
              <a:gd name="connsiteX102" fmla="*/ 7819810 w 12192000"/>
              <a:gd name="connsiteY102" fmla="*/ 2003978 h 3005983"/>
              <a:gd name="connsiteX103" fmla="*/ 7766905 w 12192000"/>
              <a:gd name="connsiteY103" fmla="*/ 1994240 h 3005983"/>
              <a:gd name="connsiteX104" fmla="*/ 7748811 w 12192000"/>
              <a:gd name="connsiteY104" fmla="*/ 2001647 h 3005983"/>
              <a:gd name="connsiteX105" fmla="*/ 7745757 w 12192000"/>
              <a:gd name="connsiteY105" fmla="*/ 2003120 h 3005983"/>
              <a:gd name="connsiteX106" fmla="*/ 7732110 w 12192000"/>
              <a:gd name="connsiteY106" fmla="*/ 2004783 h 3005983"/>
              <a:gd name="connsiteX107" fmla="*/ 7730039 w 12192000"/>
              <a:gd name="connsiteY107" fmla="*/ 2010536 h 3005983"/>
              <a:gd name="connsiteX108" fmla="*/ 7685159 w 12192000"/>
              <a:gd name="connsiteY108" fmla="*/ 2018415 h 3005983"/>
              <a:gd name="connsiteX109" fmla="*/ 7561596 w 12192000"/>
              <a:gd name="connsiteY109" fmla="*/ 2020063 h 3005983"/>
              <a:gd name="connsiteX110" fmla="*/ 7488722 w 12192000"/>
              <a:gd name="connsiteY110" fmla="*/ 2024418 h 3005983"/>
              <a:gd name="connsiteX111" fmla="*/ 7462688 w 12192000"/>
              <a:gd name="connsiteY111" fmla="*/ 2031366 h 3005983"/>
              <a:gd name="connsiteX112" fmla="*/ 7425222 w 12192000"/>
              <a:gd name="connsiteY112" fmla="*/ 2037510 h 3005983"/>
              <a:gd name="connsiteX113" fmla="*/ 7360376 w 12192000"/>
              <a:gd name="connsiteY113" fmla="*/ 2052454 h 3005983"/>
              <a:gd name="connsiteX114" fmla="*/ 7297796 w 12192000"/>
              <a:gd name="connsiteY114" fmla="*/ 2059134 h 3005983"/>
              <a:gd name="connsiteX115" fmla="*/ 7255684 w 12192000"/>
              <a:gd name="connsiteY115" fmla="*/ 2060633 h 3005983"/>
              <a:gd name="connsiteX116" fmla="*/ 7249573 w 12192000"/>
              <a:gd name="connsiteY116" fmla="*/ 2060435 h 3005983"/>
              <a:gd name="connsiteX117" fmla="*/ 7198933 w 12192000"/>
              <a:gd name="connsiteY117" fmla="*/ 2052227 h 3005983"/>
              <a:gd name="connsiteX118" fmla="*/ 7194276 w 12192000"/>
              <a:gd name="connsiteY118" fmla="*/ 2056568 h 3005983"/>
              <a:gd name="connsiteX119" fmla="*/ 7178495 w 12192000"/>
              <a:gd name="connsiteY119" fmla="*/ 2061069 h 3005983"/>
              <a:gd name="connsiteX120" fmla="*/ 7164866 w 12192000"/>
              <a:gd name="connsiteY120" fmla="*/ 2056021 h 3005983"/>
              <a:gd name="connsiteX121" fmla="*/ 7101221 w 12192000"/>
              <a:gd name="connsiteY121" fmla="*/ 2047289 h 3005983"/>
              <a:gd name="connsiteX122" fmla="*/ 7008182 w 12192000"/>
              <a:gd name="connsiteY122" fmla="*/ 2039482 h 3005983"/>
              <a:gd name="connsiteX123" fmla="*/ 6994073 w 12192000"/>
              <a:gd name="connsiteY123" fmla="*/ 2034288 h 3005983"/>
              <a:gd name="connsiteX124" fmla="*/ 6902768 w 12192000"/>
              <a:gd name="connsiteY124" fmla="*/ 2021990 h 3005983"/>
              <a:gd name="connsiteX125" fmla="*/ 6854917 w 12192000"/>
              <a:gd name="connsiteY125" fmla="*/ 2020321 h 3005983"/>
              <a:gd name="connsiteX126" fmla="*/ 6849655 w 12192000"/>
              <a:gd name="connsiteY126" fmla="*/ 2025191 h 3005983"/>
              <a:gd name="connsiteX127" fmla="*/ 6835522 w 12192000"/>
              <a:gd name="connsiteY127" fmla="*/ 2024012 h 3005983"/>
              <a:gd name="connsiteX128" fmla="*/ 6707727 w 12192000"/>
              <a:gd name="connsiteY128" fmla="*/ 2006254 h 3005983"/>
              <a:gd name="connsiteX129" fmla="*/ 6561947 w 12192000"/>
              <a:gd name="connsiteY129" fmla="*/ 1975575 h 3005983"/>
              <a:gd name="connsiteX130" fmla="*/ 6464714 w 12192000"/>
              <a:gd name="connsiteY130" fmla="*/ 1978704 h 3005983"/>
              <a:gd name="connsiteX131" fmla="*/ 6242129 w 12192000"/>
              <a:gd name="connsiteY131" fmla="*/ 1915441 h 3005983"/>
              <a:gd name="connsiteX132" fmla="*/ 6080728 w 12192000"/>
              <a:gd name="connsiteY132" fmla="*/ 1895758 h 3005983"/>
              <a:gd name="connsiteX133" fmla="*/ 6069627 w 12192000"/>
              <a:gd name="connsiteY133" fmla="*/ 1885968 h 3005983"/>
              <a:gd name="connsiteX134" fmla="*/ 6055146 w 12192000"/>
              <a:gd name="connsiteY134" fmla="*/ 1879305 h 3005983"/>
              <a:gd name="connsiteX135" fmla="*/ 5953405 w 12192000"/>
              <a:gd name="connsiteY135" fmla="*/ 1849929 h 3005983"/>
              <a:gd name="connsiteX136" fmla="*/ 5940151 w 12192000"/>
              <a:gd name="connsiteY136" fmla="*/ 1852123 h 3005983"/>
              <a:gd name="connsiteX137" fmla="*/ 5917647 w 12192000"/>
              <a:gd name="connsiteY137" fmla="*/ 1852476 h 3005983"/>
              <a:gd name="connsiteX138" fmla="*/ 5860259 w 12192000"/>
              <a:gd name="connsiteY138" fmla="*/ 1865444 h 3005983"/>
              <a:gd name="connsiteX139" fmla="*/ 5821880 w 12192000"/>
              <a:gd name="connsiteY139" fmla="*/ 1854695 h 3005983"/>
              <a:gd name="connsiteX140" fmla="*/ 5813898 w 12192000"/>
              <a:gd name="connsiteY140" fmla="*/ 1853063 h 3005983"/>
              <a:gd name="connsiteX141" fmla="*/ 5813633 w 12192000"/>
              <a:gd name="connsiteY141" fmla="*/ 1853249 h 3005983"/>
              <a:gd name="connsiteX142" fmla="*/ 5804995 w 12192000"/>
              <a:gd name="connsiteY142" fmla="*/ 1851966 h 3005983"/>
              <a:gd name="connsiteX143" fmla="*/ 5799340 w 12192000"/>
              <a:gd name="connsiteY143" fmla="*/ 1850088 h 3005983"/>
              <a:gd name="connsiteX144" fmla="*/ 5783850 w 12192000"/>
              <a:gd name="connsiteY144" fmla="*/ 1846922 h 3005983"/>
              <a:gd name="connsiteX145" fmla="*/ 5777803 w 12192000"/>
              <a:gd name="connsiteY145" fmla="*/ 1847290 h 3005983"/>
              <a:gd name="connsiteX146" fmla="*/ 5774372 w 12192000"/>
              <a:gd name="connsiteY146" fmla="*/ 1849538 h 3005983"/>
              <a:gd name="connsiteX147" fmla="*/ 5740527 w 12192000"/>
              <a:gd name="connsiteY147" fmla="*/ 1850453 h 3005983"/>
              <a:gd name="connsiteX148" fmla="*/ 5671437 w 12192000"/>
              <a:gd name="connsiteY148" fmla="*/ 1845438 h 3005983"/>
              <a:gd name="connsiteX149" fmla="*/ 5633526 w 12192000"/>
              <a:gd name="connsiteY149" fmla="*/ 1839191 h 3005983"/>
              <a:gd name="connsiteX150" fmla="*/ 5527860 w 12192000"/>
              <a:gd name="connsiteY150" fmla="*/ 1825767 h 3005983"/>
              <a:gd name="connsiteX151" fmla="*/ 5420429 w 12192000"/>
              <a:gd name="connsiteY151" fmla="*/ 1815102 h 3005983"/>
              <a:gd name="connsiteX152" fmla="*/ 5339073 w 12192000"/>
              <a:gd name="connsiteY152" fmla="*/ 1819639 h 3005983"/>
              <a:gd name="connsiteX153" fmla="*/ 5334373 w 12192000"/>
              <a:gd name="connsiteY153" fmla="*/ 1817028 h 3005983"/>
              <a:gd name="connsiteX154" fmla="*/ 5326433 w 12192000"/>
              <a:gd name="connsiteY154" fmla="*/ 1814516 h 3005983"/>
              <a:gd name="connsiteX155" fmla="*/ 5326080 w 12192000"/>
              <a:gd name="connsiteY155" fmla="*/ 1814651 h 3005983"/>
              <a:gd name="connsiteX156" fmla="*/ 5318954 w 12192000"/>
              <a:gd name="connsiteY156" fmla="*/ 1811914 h 3005983"/>
              <a:gd name="connsiteX157" fmla="*/ 5286087 w 12192000"/>
              <a:gd name="connsiteY157" fmla="*/ 1796038 h 3005983"/>
              <a:gd name="connsiteX158" fmla="*/ 5223002 w 12192000"/>
              <a:gd name="connsiteY158" fmla="*/ 1799482 h 3005983"/>
              <a:gd name="connsiteX159" fmla="*/ 5200540 w 12192000"/>
              <a:gd name="connsiteY159" fmla="*/ 1796400 h 3005983"/>
              <a:gd name="connsiteX160" fmla="*/ 5154928 w 12192000"/>
              <a:gd name="connsiteY160" fmla="*/ 1781130 h 3005983"/>
              <a:gd name="connsiteX161" fmla="*/ 5149478 w 12192000"/>
              <a:gd name="connsiteY161" fmla="*/ 1780679 h 3005983"/>
              <a:gd name="connsiteX162" fmla="*/ 5130626 w 12192000"/>
              <a:gd name="connsiteY162" fmla="*/ 1768669 h 3005983"/>
              <a:gd name="connsiteX163" fmla="*/ 5102239 w 12192000"/>
              <a:gd name="connsiteY163" fmla="*/ 1753436 h 3005983"/>
              <a:gd name="connsiteX164" fmla="*/ 5099658 w 12192000"/>
              <a:gd name="connsiteY164" fmla="*/ 1753538 h 3005983"/>
              <a:gd name="connsiteX165" fmla="*/ 5088508 w 12192000"/>
              <a:gd name="connsiteY165" fmla="*/ 1745106 h 3005983"/>
              <a:gd name="connsiteX166" fmla="*/ 5082205 w 12192000"/>
              <a:gd name="connsiteY166" fmla="*/ 1734262 h 3005983"/>
              <a:gd name="connsiteX167" fmla="*/ 4931750 w 12192000"/>
              <a:gd name="connsiteY167" fmla="*/ 1691385 h 3005983"/>
              <a:gd name="connsiteX168" fmla="*/ 4824030 w 12192000"/>
              <a:gd name="connsiteY168" fmla="*/ 1643040 h 3005983"/>
              <a:gd name="connsiteX169" fmla="*/ 4758423 w 12192000"/>
              <a:gd name="connsiteY169" fmla="*/ 1579191 h 3005983"/>
              <a:gd name="connsiteX170" fmla="*/ 4514045 w 12192000"/>
              <a:gd name="connsiteY170" fmla="*/ 1535848 h 3005983"/>
              <a:gd name="connsiteX171" fmla="*/ 4458973 w 12192000"/>
              <a:gd name="connsiteY171" fmla="*/ 1525122 h 3005983"/>
              <a:gd name="connsiteX172" fmla="*/ 4423105 w 12192000"/>
              <a:gd name="connsiteY172" fmla="*/ 1500018 h 3005983"/>
              <a:gd name="connsiteX173" fmla="*/ 4400073 w 12192000"/>
              <a:gd name="connsiteY173" fmla="*/ 1499739 h 3005983"/>
              <a:gd name="connsiteX174" fmla="*/ 4395961 w 12192000"/>
              <a:gd name="connsiteY174" fmla="*/ 1499863 h 3005983"/>
              <a:gd name="connsiteX175" fmla="*/ 4382523 w 12192000"/>
              <a:gd name="connsiteY175" fmla="*/ 1496619 h 3005983"/>
              <a:gd name="connsiteX176" fmla="*/ 4374971 w 12192000"/>
              <a:gd name="connsiteY176" fmla="*/ 1500377 h 3005983"/>
              <a:gd name="connsiteX177" fmla="*/ 4352051 w 12192000"/>
              <a:gd name="connsiteY177" fmla="*/ 1498843 h 3005983"/>
              <a:gd name="connsiteX178" fmla="*/ 4328364 w 12192000"/>
              <a:gd name="connsiteY178" fmla="*/ 1491566 h 3005983"/>
              <a:gd name="connsiteX179" fmla="*/ 4220142 w 12192000"/>
              <a:gd name="connsiteY179" fmla="*/ 1451803 h 3005983"/>
              <a:gd name="connsiteX180" fmla="*/ 4152921 w 12192000"/>
              <a:gd name="connsiteY180" fmla="*/ 1430969 h 3005983"/>
              <a:gd name="connsiteX181" fmla="*/ 4123498 w 12192000"/>
              <a:gd name="connsiteY181" fmla="*/ 1427696 h 3005983"/>
              <a:gd name="connsiteX182" fmla="*/ 4085026 w 12192000"/>
              <a:gd name="connsiteY182" fmla="*/ 1420005 h 3005983"/>
              <a:gd name="connsiteX183" fmla="*/ 4014120 w 12192000"/>
              <a:gd name="connsiteY183" fmla="*/ 1410025 h 3005983"/>
              <a:gd name="connsiteX184" fmla="*/ 3924085 w 12192000"/>
              <a:gd name="connsiteY184" fmla="*/ 1390368 h 3005983"/>
              <a:gd name="connsiteX185" fmla="*/ 3875102 w 12192000"/>
              <a:gd name="connsiteY185" fmla="*/ 1356231 h 3005983"/>
              <a:gd name="connsiteX186" fmla="*/ 3866735 w 12192000"/>
              <a:gd name="connsiteY186" fmla="*/ 1358044 h 3005983"/>
              <a:gd name="connsiteX187" fmla="*/ 3824835 w 12192000"/>
              <a:gd name="connsiteY187" fmla="*/ 1344150 h 3005983"/>
              <a:gd name="connsiteX188" fmla="*/ 3698316 w 12192000"/>
              <a:gd name="connsiteY188" fmla="*/ 1271660 h 3005983"/>
              <a:gd name="connsiteX189" fmla="*/ 3615875 w 12192000"/>
              <a:gd name="connsiteY189" fmla="*/ 1245166 h 3005983"/>
              <a:gd name="connsiteX190" fmla="*/ 3583351 w 12192000"/>
              <a:gd name="connsiteY190" fmla="*/ 1239605 h 3005983"/>
              <a:gd name="connsiteX191" fmla="*/ 3529058 w 12192000"/>
              <a:gd name="connsiteY191" fmla="*/ 1230047 h 3005983"/>
              <a:gd name="connsiteX192" fmla="*/ 3438822 w 12192000"/>
              <a:gd name="connsiteY192" fmla="*/ 1205661 h 3005983"/>
              <a:gd name="connsiteX193" fmla="*/ 3390292 w 12192000"/>
              <a:gd name="connsiteY193" fmla="*/ 1197075 h 3005983"/>
              <a:gd name="connsiteX194" fmla="*/ 3315537 w 12192000"/>
              <a:gd name="connsiteY194" fmla="*/ 1185391 h 3005983"/>
              <a:gd name="connsiteX195" fmla="*/ 3305896 w 12192000"/>
              <a:gd name="connsiteY195" fmla="*/ 1180025 h 3005983"/>
              <a:gd name="connsiteX196" fmla="*/ 3260055 w 12192000"/>
              <a:gd name="connsiteY196" fmla="*/ 1189560 h 3005983"/>
              <a:gd name="connsiteX197" fmla="*/ 3136098 w 12192000"/>
              <a:gd name="connsiteY197" fmla="*/ 1171708 h 3005983"/>
              <a:gd name="connsiteX198" fmla="*/ 3113533 w 12192000"/>
              <a:gd name="connsiteY198" fmla="*/ 1171758 h 3005983"/>
              <a:gd name="connsiteX199" fmla="*/ 3087934 w 12192000"/>
              <a:gd name="connsiteY199" fmla="*/ 1162189 h 3005983"/>
              <a:gd name="connsiteX200" fmla="*/ 3033101 w 12192000"/>
              <a:gd name="connsiteY200" fmla="*/ 1146004 h 3005983"/>
              <a:gd name="connsiteX201" fmla="*/ 2999082 w 12192000"/>
              <a:gd name="connsiteY201" fmla="*/ 1129337 h 3005983"/>
              <a:gd name="connsiteX202" fmla="*/ 2988144 w 12192000"/>
              <a:gd name="connsiteY202" fmla="*/ 1133783 h 3005983"/>
              <a:gd name="connsiteX203" fmla="*/ 2964880 w 12192000"/>
              <a:gd name="connsiteY203" fmla="*/ 1133160 h 3005983"/>
              <a:gd name="connsiteX204" fmla="*/ 2871083 w 12192000"/>
              <a:gd name="connsiteY204" fmla="*/ 1114281 h 3005983"/>
              <a:gd name="connsiteX205" fmla="*/ 2853547 w 12192000"/>
              <a:gd name="connsiteY205" fmla="*/ 1113282 h 3005983"/>
              <a:gd name="connsiteX206" fmla="*/ 2834998 w 12192000"/>
              <a:gd name="connsiteY206" fmla="*/ 1105032 h 3005983"/>
              <a:gd name="connsiteX207" fmla="*/ 2832012 w 12192000"/>
              <a:gd name="connsiteY207" fmla="*/ 1103667 h 3005983"/>
              <a:gd name="connsiteX208" fmla="*/ 2831450 w 12192000"/>
              <a:gd name="connsiteY208" fmla="*/ 1103681 h 3005983"/>
              <a:gd name="connsiteX209" fmla="*/ 2830158 w 12192000"/>
              <a:gd name="connsiteY209" fmla="*/ 1102819 h 3005983"/>
              <a:gd name="connsiteX210" fmla="*/ 2817969 w 12192000"/>
              <a:gd name="connsiteY210" fmla="*/ 1097243 h 3005983"/>
              <a:gd name="connsiteX211" fmla="*/ 2812278 w 12192000"/>
              <a:gd name="connsiteY211" fmla="*/ 1097008 h 3005983"/>
              <a:gd name="connsiteX212" fmla="*/ 2735949 w 12192000"/>
              <a:gd name="connsiteY212" fmla="*/ 1069536 h 3005983"/>
              <a:gd name="connsiteX213" fmla="*/ 2700542 w 12192000"/>
              <a:gd name="connsiteY213" fmla="*/ 1056907 h 3005983"/>
              <a:gd name="connsiteX214" fmla="*/ 2690071 w 12192000"/>
              <a:gd name="connsiteY214" fmla="*/ 1056397 h 3005983"/>
              <a:gd name="connsiteX215" fmla="*/ 2655269 w 12192000"/>
              <a:gd name="connsiteY215" fmla="*/ 1042078 h 3005983"/>
              <a:gd name="connsiteX216" fmla="*/ 2637172 w 12192000"/>
              <a:gd name="connsiteY216" fmla="*/ 1039382 h 3005983"/>
              <a:gd name="connsiteX217" fmla="*/ 2544676 w 12192000"/>
              <a:gd name="connsiteY217" fmla="*/ 1019916 h 3005983"/>
              <a:gd name="connsiteX218" fmla="*/ 2521406 w 12192000"/>
              <a:gd name="connsiteY218" fmla="*/ 1022036 h 3005983"/>
              <a:gd name="connsiteX219" fmla="*/ 2462038 w 12192000"/>
              <a:gd name="connsiteY219" fmla="*/ 992687 h 3005983"/>
              <a:gd name="connsiteX220" fmla="*/ 2448962 w 12192000"/>
              <a:gd name="connsiteY220" fmla="*/ 988555 h 3005983"/>
              <a:gd name="connsiteX221" fmla="*/ 2444223 w 12192000"/>
              <a:gd name="connsiteY221" fmla="*/ 985580 h 3005983"/>
              <a:gd name="connsiteX222" fmla="*/ 2428175 w 12192000"/>
              <a:gd name="connsiteY222" fmla="*/ 997242 h 3005983"/>
              <a:gd name="connsiteX223" fmla="*/ 2398519 w 12192000"/>
              <a:gd name="connsiteY223" fmla="*/ 1001482 h 3005983"/>
              <a:gd name="connsiteX224" fmla="*/ 2385271 w 12192000"/>
              <a:gd name="connsiteY224" fmla="*/ 993786 h 3005983"/>
              <a:gd name="connsiteX225" fmla="*/ 2298174 w 12192000"/>
              <a:gd name="connsiteY225" fmla="*/ 956527 h 3005983"/>
              <a:gd name="connsiteX226" fmla="*/ 2271014 w 12192000"/>
              <a:gd name="connsiteY226" fmla="*/ 945440 h 3005983"/>
              <a:gd name="connsiteX227" fmla="*/ 2214838 w 12192000"/>
              <a:gd name="connsiteY227" fmla="*/ 924396 h 3005983"/>
              <a:gd name="connsiteX228" fmla="*/ 2038407 w 12192000"/>
              <a:gd name="connsiteY228" fmla="*/ 916628 h 3005983"/>
              <a:gd name="connsiteX229" fmla="*/ 1958268 w 12192000"/>
              <a:gd name="connsiteY229" fmla="*/ 931677 h 3005983"/>
              <a:gd name="connsiteX230" fmla="*/ 1740316 w 12192000"/>
              <a:gd name="connsiteY230" fmla="*/ 931710 h 3005983"/>
              <a:gd name="connsiteX231" fmla="*/ 1454477 w 12192000"/>
              <a:gd name="connsiteY231" fmla="*/ 973878 h 3005983"/>
              <a:gd name="connsiteX232" fmla="*/ 1385984 w 12192000"/>
              <a:gd name="connsiteY232" fmla="*/ 958621 h 3005983"/>
              <a:gd name="connsiteX233" fmla="*/ 1355604 w 12192000"/>
              <a:gd name="connsiteY233" fmla="*/ 960893 h 3005983"/>
              <a:gd name="connsiteX234" fmla="*/ 1305323 w 12192000"/>
              <a:gd name="connsiteY234" fmla="*/ 967511 h 3005983"/>
              <a:gd name="connsiteX235" fmla="*/ 1125607 w 12192000"/>
              <a:gd name="connsiteY235" fmla="*/ 968467 h 3005983"/>
              <a:gd name="connsiteX236" fmla="*/ 1016562 w 12192000"/>
              <a:gd name="connsiteY236" fmla="*/ 975260 h 3005983"/>
              <a:gd name="connsiteX237" fmla="*/ 818620 w 12192000"/>
              <a:gd name="connsiteY237" fmla="*/ 987723 h 3005983"/>
              <a:gd name="connsiteX238" fmla="*/ 611870 w 12192000"/>
              <a:gd name="connsiteY238" fmla="*/ 1002547 h 3005983"/>
              <a:gd name="connsiteX239" fmla="*/ 520325 w 12192000"/>
              <a:gd name="connsiteY239" fmla="*/ 1010590 h 3005983"/>
              <a:gd name="connsiteX240" fmla="*/ 386188 w 12192000"/>
              <a:gd name="connsiteY240" fmla="*/ 1040956 h 3005983"/>
              <a:gd name="connsiteX241" fmla="*/ 272629 w 12192000"/>
              <a:gd name="connsiteY241" fmla="*/ 1010300 h 3005983"/>
              <a:gd name="connsiteX242" fmla="*/ 113450 w 12192000"/>
              <a:gd name="connsiteY242" fmla="*/ 1038933 h 3005983"/>
              <a:gd name="connsiteX243" fmla="*/ 4256 w 12192000"/>
              <a:gd name="connsiteY243" fmla="*/ 1060111 h 3005983"/>
              <a:gd name="connsiteX244" fmla="*/ 0 w 12192000"/>
              <a:gd name="connsiteY244" fmla="*/ 1059714 h 3005983"/>
              <a:gd name="connsiteX245" fmla="*/ 0 w 12192000"/>
              <a:gd name="connsiteY245" fmla="*/ 0 h 3005983"/>
              <a:gd name="connsiteX0" fmla="*/ 0 w 12192000"/>
              <a:gd name="connsiteY0" fmla="*/ 0 h 3005983"/>
              <a:gd name="connsiteX1" fmla="*/ 12192000 w 12192000"/>
              <a:gd name="connsiteY1" fmla="*/ 0 h 3005983"/>
              <a:gd name="connsiteX2" fmla="*/ 12192000 w 12192000"/>
              <a:gd name="connsiteY2" fmla="*/ 2802781 h 3005983"/>
              <a:gd name="connsiteX3" fmla="*/ 12174273 w 12192000"/>
              <a:gd name="connsiteY3" fmla="*/ 2805362 h 3005983"/>
              <a:gd name="connsiteX4" fmla="*/ 12131191 w 12192000"/>
              <a:gd name="connsiteY4" fmla="*/ 2902520 h 3005983"/>
              <a:gd name="connsiteX5" fmla="*/ 11968818 w 12192000"/>
              <a:gd name="connsiteY5" fmla="*/ 2984045 h 3005983"/>
              <a:gd name="connsiteX6" fmla="*/ 11844564 w 12192000"/>
              <a:gd name="connsiteY6" fmla="*/ 2972630 h 3005983"/>
              <a:gd name="connsiteX7" fmla="*/ 11709884 w 12192000"/>
              <a:gd name="connsiteY7" fmla="*/ 3001635 h 3005983"/>
              <a:gd name="connsiteX8" fmla="*/ 11731349 w 12192000"/>
              <a:gd name="connsiteY8" fmla="*/ 2820269 h 3005983"/>
              <a:gd name="connsiteX9" fmla="*/ 11689476 w 12192000"/>
              <a:gd name="connsiteY9" fmla="*/ 2807391 h 3005983"/>
              <a:gd name="connsiteX10" fmla="*/ 11666486 w 12192000"/>
              <a:gd name="connsiteY10" fmla="*/ 2799625 h 3005983"/>
              <a:gd name="connsiteX11" fmla="*/ 11652374 w 12192000"/>
              <a:gd name="connsiteY11" fmla="*/ 2793272 h 3005983"/>
              <a:gd name="connsiteX12" fmla="*/ 11646471 w 12192000"/>
              <a:gd name="connsiteY12" fmla="*/ 2800341 h 3005983"/>
              <a:gd name="connsiteX13" fmla="*/ 11623313 w 12192000"/>
              <a:gd name="connsiteY13" fmla="*/ 2800343 h 3005983"/>
              <a:gd name="connsiteX14" fmla="*/ 11608697 w 12192000"/>
              <a:gd name="connsiteY14" fmla="*/ 2813460 h 3005983"/>
              <a:gd name="connsiteX15" fmla="*/ 11603621 w 12192000"/>
              <a:gd name="connsiteY15" fmla="*/ 2810965 h 3005983"/>
              <a:gd name="connsiteX16" fmla="*/ 11590100 w 12192000"/>
              <a:gd name="connsiteY16" fmla="*/ 2808130 h 3005983"/>
              <a:gd name="connsiteX17" fmla="*/ 11566270 w 12192000"/>
              <a:gd name="connsiteY17" fmla="*/ 2794050 h 3005983"/>
              <a:gd name="connsiteX18" fmla="*/ 11543180 w 12192000"/>
              <a:gd name="connsiteY18" fmla="*/ 2794523 h 3005983"/>
              <a:gd name="connsiteX19" fmla="*/ 11527456 w 12192000"/>
              <a:gd name="connsiteY19" fmla="*/ 2784758 h 3005983"/>
              <a:gd name="connsiteX20" fmla="*/ 11410019 w 12192000"/>
              <a:gd name="connsiteY20" fmla="*/ 2778739 h 3005983"/>
              <a:gd name="connsiteX21" fmla="*/ 11391662 w 12192000"/>
              <a:gd name="connsiteY21" fmla="*/ 2777813 h 3005983"/>
              <a:gd name="connsiteX22" fmla="*/ 11381950 w 12192000"/>
              <a:gd name="connsiteY22" fmla="*/ 2771457 h 3005983"/>
              <a:gd name="connsiteX23" fmla="*/ 11355280 w 12192000"/>
              <a:gd name="connsiteY23" fmla="*/ 2766974 h 3005983"/>
              <a:gd name="connsiteX24" fmla="*/ 11346286 w 12192000"/>
              <a:gd name="connsiteY24" fmla="*/ 2771221 h 3005983"/>
              <a:gd name="connsiteX25" fmla="*/ 11344784 w 12192000"/>
              <a:gd name="connsiteY25" fmla="*/ 2767480 h 3005983"/>
              <a:gd name="connsiteX26" fmla="*/ 11307999 w 12192000"/>
              <a:gd name="connsiteY26" fmla="*/ 2758374 h 3005983"/>
              <a:gd name="connsiteX27" fmla="*/ 11228674 w 12192000"/>
              <a:gd name="connsiteY27" fmla="*/ 2738503 h 3005983"/>
              <a:gd name="connsiteX28" fmla="*/ 11208775 w 12192000"/>
              <a:gd name="connsiteY28" fmla="*/ 2733735 h 3005983"/>
              <a:gd name="connsiteX29" fmla="*/ 11191329 w 12192000"/>
              <a:gd name="connsiteY29" fmla="*/ 2735896 h 3005983"/>
              <a:gd name="connsiteX30" fmla="*/ 11095293 w 12192000"/>
              <a:gd name="connsiteY30" fmla="*/ 2734181 h 3005983"/>
              <a:gd name="connsiteX31" fmla="*/ 11072290 w 12192000"/>
              <a:gd name="connsiteY31" fmla="*/ 2737734 h 3005983"/>
              <a:gd name="connsiteX32" fmla="*/ 10980239 w 12192000"/>
              <a:gd name="connsiteY32" fmla="*/ 2729000 h 3005983"/>
              <a:gd name="connsiteX33" fmla="*/ 10980167 w 12192000"/>
              <a:gd name="connsiteY33" fmla="*/ 2728972 h 3005983"/>
              <a:gd name="connsiteX34" fmla="*/ 10943501 w 12192000"/>
              <a:gd name="connsiteY34" fmla="*/ 2723352 h 3005983"/>
              <a:gd name="connsiteX35" fmla="*/ 10740825 w 12192000"/>
              <a:gd name="connsiteY35" fmla="*/ 2642544 h 3005983"/>
              <a:gd name="connsiteX36" fmla="*/ 10621021 w 12192000"/>
              <a:gd name="connsiteY36" fmla="*/ 2583972 h 3005983"/>
              <a:gd name="connsiteX37" fmla="*/ 10501779 w 12192000"/>
              <a:gd name="connsiteY37" fmla="*/ 2548735 h 3005983"/>
              <a:gd name="connsiteX38" fmla="*/ 10403355 w 12192000"/>
              <a:gd name="connsiteY38" fmla="*/ 2512953 h 3005983"/>
              <a:gd name="connsiteX39" fmla="*/ 10337449 w 12192000"/>
              <a:gd name="connsiteY39" fmla="*/ 2488172 h 3005983"/>
              <a:gd name="connsiteX40" fmla="*/ 10324327 w 12192000"/>
              <a:gd name="connsiteY40" fmla="*/ 2478939 h 3005983"/>
              <a:gd name="connsiteX41" fmla="*/ 10321929 w 12192000"/>
              <a:gd name="connsiteY41" fmla="*/ 2478993 h 3005983"/>
              <a:gd name="connsiteX42" fmla="*/ 10290461 w 12192000"/>
              <a:gd name="connsiteY42" fmla="*/ 2462144 h 3005983"/>
              <a:gd name="connsiteX43" fmla="*/ 10268970 w 12192000"/>
              <a:gd name="connsiteY43" fmla="*/ 2448931 h 3005983"/>
              <a:gd name="connsiteX44" fmla="*/ 10263699 w 12192000"/>
              <a:gd name="connsiteY44" fmla="*/ 2448340 h 3005983"/>
              <a:gd name="connsiteX45" fmla="*/ 10228272 w 12192000"/>
              <a:gd name="connsiteY45" fmla="*/ 2431997 h 3005983"/>
              <a:gd name="connsiteX46" fmla="*/ 10215997 w 12192000"/>
              <a:gd name="connsiteY46" fmla="*/ 2431103 h 3005983"/>
              <a:gd name="connsiteX47" fmla="*/ 10193885 w 12192000"/>
              <a:gd name="connsiteY47" fmla="*/ 2427360 h 3005983"/>
              <a:gd name="connsiteX48" fmla="*/ 10135557 w 12192000"/>
              <a:gd name="connsiteY48" fmla="*/ 2429769 h 3005983"/>
              <a:gd name="connsiteX49" fmla="*/ 10092108 w 12192000"/>
              <a:gd name="connsiteY49" fmla="*/ 2409075 h 3005983"/>
              <a:gd name="connsiteX50" fmla="*/ 10091815 w 12192000"/>
              <a:gd name="connsiteY50" fmla="*/ 2409211 h 3005983"/>
              <a:gd name="connsiteX51" fmla="*/ 10083558 w 12192000"/>
              <a:gd name="connsiteY51" fmla="*/ 2406369 h 3005983"/>
              <a:gd name="connsiteX52" fmla="*/ 10078319 w 12192000"/>
              <a:gd name="connsiteY52" fmla="*/ 2403481 h 3005983"/>
              <a:gd name="connsiteX53" fmla="*/ 10063647 w 12192000"/>
              <a:gd name="connsiteY53" fmla="*/ 2397528 h 3005983"/>
              <a:gd name="connsiteX54" fmla="*/ 10057660 w 12192000"/>
              <a:gd name="connsiteY54" fmla="*/ 2396793 h 3005983"/>
              <a:gd name="connsiteX55" fmla="*/ 10003124 w 12192000"/>
              <a:gd name="connsiteY55" fmla="*/ 2406692 h 3005983"/>
              <a:gd name="connsiteX56" fmla="*/ 9898644 w 12192000"/>
              <a:gd name="connsiteY56" fmla="*/ 2393136 h 3005983"/>
              <a:gd name="connsiteX57" fmla="*/ 9794969 w 12192000"/>
              <a:gd name="connsiteY57" fmla="*/ 2376665 h 3005983"/>
              <a:gd name="connsiteX58" fmla="*/ 9690708 w 12192000"/>
              <a:gd name="connsiteY58" fmla="*/ 2362478 h 3005983"/>
              <a:gd name="connsiteX59" fmla="*/ 9656590 w 12192000"/>
              <a:gd name="connsiteY59" fmla="*/ 2365107 h 3005983"/>
              <a:gd name="connsiteX60" fmla="*/ 9651013 w 12192000"/>
              <a:gd name="connsiteY60" fmla="*/ 2365379 h 3005983"/>
              <a:gd name="connsiteX61" fmla="*/ 9629535 w 12192000"/>
              <a:gd name="connsiteY61" fmla="*/ 2359562 h 3005983"/>
              <a:gd name="connsiteX62" fmla="*/ 9621002 w 12192000"/>
              <a:gd name="connsiteY62" fmla="*/ 2358015 h 3005983"/>
              <a:gd name="connsiteX63" fmla="*/ 9620811 w 12192000"/>
              <a:gd name="connsiteY63" fmla="*/ 2358209 h 3005983"/>
              <a:gd name="connsiteX64" fmla="*/ 9612783 w 12192000"/>
              <a:gd name="connsiteY64" fmla="*/ 2356304 h 3005983"/>
              <a:gd name="connsiteX65" fmla="*/ 9573299 w 12192000"/>
              <a:gd name="connsiteY65" fmla="*/ 2344048 h 3005983"/>
              <a:gd name="connsiteX66" fmla="*/ 9523299 w 12192000"/>
              <a:gd name="connsiteY66" fmla="*/ 2356751 h 3005983"/>
              <a:gd name="connsiteX67" fmla="*/ 9502217 w 12192000"/>
              <a:gd name="connsiteY67" fmla="*/ 2356672 h 3005983"/>
              <a:gd name="connsiteX68" fmla="*/ 9491052 w 12192000"/>
              <a:gd name="connsiteY68" fmla="*/ 2357876 h 3005983"/>
              <a:gd name="connsiteX69" fmla="*/ 9490420 w 12192000"/>
              <a:gd name="connsiteY69" fmla="*/ 2358754 h 3005983"/>
              <a:gd name="connsiteX70" fmla="*/ 9422814 w 12192000"/>
              <a:gd name="connsiteY70" fmla="*/ 2337048 h 3005983"/>
              <a:gd name="connsiteX71" fmla="*/ 9387555 w 12192000"/>
              <a:gd name="connsiteY71" fmla="*/ 2324836 h 3005983"/>
              <a:gd name="connsiteX72" fmla="*/ 9385480 w 12192000"/>
              <a:gd name="connsiteY72" fmla="*/ 2325313 h 3005983"/>
              <a:gd name="connsiteX73" fmla="*/ 9369766 w 12192000"/>
              <a:gd name="connsiteY73" fmla="*/ 2317902 h 3005983"/>
              <a:gd name="connsiteX74" fmla="*/ 9356267 w 12192000"/>
              <a:gd name="connsiteY74" fmla="*/ 2307218 h 3005983"/>
              <a:gd name="connsiteX75" fmla="*/ 9240605 w 12192000"/>
              <a:gd name="connsiteY75" fmla="*/ 2292733 h 3005983"/>
              <a:gd name="connsiteX76" fmla="*/ 9083251 w 12192000"/>
              <a:gd name="connsiteY76" fmla="*/ 2245348 h 3005983"/>
              <a:gd name="connsiteX77" fmla="*/ 8956025 w 12192000"/>
              <a:gd name="connsiteY77" fmla="*/ 2219438 h 3005983"/>
              <a:gd name="connsiteX78" fmla="*/ 8791834 w 12192000"/>
              <a:gd name="connsiteY78" fmla="*/ 2194608 h 3005983"/>
              <a:gd name="connsiteX79" fmla="*/ 8677385 w 12192000"/>
              <a:gd name="connsiteY79" fmla="*/ 2172946 h 3005983"/>
              <a:gd name="connsiteX80" fmla="*/ 8628381 w 12192000"/>
              <a:gd name="connsiteY80" fmla="*/ 2151256 h 3005983"/>
              <a:gd name="connsiteX81" fmla="*/ 8608955 w 12192000"/>
              <a:gd name="connsiteY81" fmla="*/ 2154253 h 3005983"/>
              <a:gd name="connsiteX82" fmla="*/ 8605623 w 12192000"/>
              <a:gd name="connsiteY82" fmla="*/ 2154974 h 3005983"/>
              <a:gd name="connsiteX83" fmla="*/ 8591946 w 12192000"/>
              <a:gd name="connsiteY83" fmla="*/ 2153429 h 3005983"/>
              <a:gd name="connsiteX84" fmla="*/ 8588503 w 12192000"/>
              <a:gd name="connsiteY84" fmla="*/ 2158528 h 3005983"/>
              <a:gd name="connsiteX85" fmla="*/ 8542929 w 12192000"/>
              <a:gd name="connsiteY85" fmla="*/ 2155780 h 3005983"/>
              <a:gd name="connsiteX86" fmla="*/ 8422422 w 12192000"/>
              <a:gd name="connsiteY86" fmla="*/ 2128783 h 3005983"/>
              <a:gd name="connsiteX87" fmla="*/ 8350509 w 12192000"/>
              <a:gd name="connsiteY87" fmla="*/ 2116143 h 3005983"/>
              <a:gd name="connsiteX88" fmla="*/ 8323483 w 12192000"/>
              <a:gd name="connsiteY88" fmla="*/ 2116856 h 3005983"/>
              <a:gd name="connsiteX89" fmla="*/ 8285541 w 12192000"/>
              <a:gd name="connsiteY89" fmla="*/ 2114142 h 3005983"/>
              <a:gd name="connsiteX90" fmla="*/ 8156321 w 12192000"/>
              <a:gd name="connsiteY90" fmla="*/ 2105622 h 3005983"/>
              <a:gd name="connsiteX91" fmla="*/ 8115022 w 12192000"/>
              <a:gd name="connsiteY91" fmla="*/ 2097331 h 3005983"/>
              <a:gd name="connsiteX92" fmla="*/ 8109128 w 12192000"/>
              <a:gd name="connsiteY92" fmla="*/ 2095725 h 3005983"/>
              <a:gd name="connsiteX93" fmla="*/ 8061947 w 12192000"/>
              <a:gd name="connsiteY93" fmla="*/ 2076044 h 3005983"/>
              <a:gd name="connsiteX94" fmla="*/ 8056343 w 12192000"/>
              <a:gd name="connsiteY94" fmla="*/ 2079176 h 3005983"/>
              <a:gd name="connsiteX95" fmla="*/ 8039888 w 12192000"/>
              <a:gd name="connsiteY95" fmla="*/ 2079889 h 3005983"/>
              <a:gd name="connsiteX96" fmla="*/ 8027893 w 12192000"/>
              <a:gd name="connsiteY96" fmla="*/ 2071837 h 3005983"/>
              <a:gd name="connsiteX97" fmla="*/ 7968202 w 12192000"/>
              <a:gd name="connsiteY97" fmla="*/ 2048643 h 3005983"/>
              <a:gd name="connsiteX98" fmla="*/ 7879707 w 12192000"/>
              <a:gd name="connsiteY98" fmla="*/ 2019539 h 3005983"/>
              <a:gd name="connsiteX99" fmla="*/ 7867283 w 12192000"/>
              <a:gd name="connsiteY99" fmla="*/ 2011237 h 3005983"/>
              <a:gd name="connsiteX100" fmla="*/ 7843997 w 12192000"/>
              <a:gd name="connsiteY100" fmla="*/ 2004002 h 3005983"/>
              <a:gd name="connsiteX101" fmla="*/ 7819810 w 12192000"/>
              <a:gd name="connsiteY101" fmla="*/ 2003978 h 3005983"/>
              <a:gd name="connsiteX102" fmla="*/ 7766905 w 12192000"/>
              <a:gd name="connsiteY102" fmla="*/ 1994240 h 3005983"/>
              <a:gd name="connsiteX103" fmla="*/ 7748811 w 12192000"/>
              <a:gd name="connsiteY103" fmla="*/ 2001647 h 3005983"/>
              <a:gd name="connsiteX104" fmla="*/ 7745757 w 12192000"/>
              <a:gd name="connsiteY104" fmla="*/ 2003120 h 3005983"/>
              <a:gd name="connsiteX105" fmla="*/ 7732110 w 12192000"/>
              <a:gd name="connsiteY105" fmla="*/ 2004783 h 3005983"/>
              <a:gd name="connsiteX106" fmla="*/ 7730039 w 12192000"/>
              <a:gd name="connsiteY106" fmla="*/ 2010536 h 3005983"/>
              <a:gd name="connsiteX107" fmla="*/ 7685159 w 12192000"/>
              <a:gd name="connsiteY107" fmla="*/ 2018415 h 3005983"/>
              <a:gd name="connsiteX108" fmla="*/ 7561596 w 12192000"/>
              <a:gd name="connsiteY108" fmla="*/ 2020063 h 3005983"/>
              <a:gd name="connsiteX109" fmla="*/ 7488722 w 12192000"/>
              <a:gd name="connsiteY109" fmla="*/ 2024418 h 3005983"/>
              <a:gd name="connsiteX110" fmla="*/ 7462688 w 12192000"/>
              <a:gd name="connsiteY110" fmla="*/ 2031366 h 3005983"/>
              <a:gd name="connsiteX111" fmla="*/ 7425222 w 12192000"/>
              <a:gd name="connsiteY111" fmla="*/ 2037510 h 3005983"/>
              <a:gd name="connsiteX112" fmla="*/ 7360376 w 12192000"/>
              <a:gd name="connsiteY112" fmla="*/ 2052454 h 3005983"/>
              <a:gd name="connsiteX113" fmla="*/ 7297796 w 12192000"/>
              <a:gd name="connsiteY113" fmla="*/ 2059134 h 3005983"/>
              <a:gd name="connsiteX114" fmla="*/ 7255684 w 12192000"/>
              <a:gd name="connsiteY114" fmla="*/ 2060633 h 3005983"/>
              <a:gd name="connsiteX115" fmla="*/ 7249573 w 12192000"/>
              <a:gd name="connsiteY115" fmla="*/ 2060435 h 3005983"/>
              <a:gd name="connsiteX116" fmla="*/ 7198933 w 12192000"/>
              <a:gd name="connsiteY116" fmla="*/ 2052227 h 3005983"/>
              <a:gd name="connsiteX117" fmla="*/ 7194276 w 12192000"/>
              <a:gd name="connsiteY117" fmla="*/ 2056568 h 3005983"/>
              <a:gd name="connsiteX118" fmla="*/ 7178495 w 12192000"/>
              <a:gd name="connsiteY118" fmla="*/ 2061069 h 3005983"/>
              <a:gd name="connsiteX119" fmla="*/ 7164866 w 12192000"/>
              <a:gd name="connsiteY119" fmla="*/ 2056021 h 3005983"/>
              <a:gd name="connsiteX120" fmla="*/ 7101221 w 12192000"/>
              <a:gd name="connsiteY120" fmla="*/ 2047289 h 3005983"/>
              <a:gd name="connsiteX121" fmla="*/ 7008182 w 12192000"/>
              <a:gd name="connsiteY121" fmla="*/ 2039482 h 3005983"/>
              <a:gd name="connsiteX122" fmla="*/ 6994073 w 12192000"/>
              <a:gd name="connsiteY122" fmla="*/ 2034288 h 3005983"/>
              <a:gd name="connsiteX123" fmla="*/ 6902768 w 12192000"/>
              <a:gd name="connsiteY123" fmla="*/ 2021990 h 3005983"/>
              <a:gd name="connsiteX124" fmla="*/ 6854917 w 12192000"/>
              <a:gd name="connsiteY124" fmla="*/ 2020321 h 3005983"/>
              <a:gd name="connsiteX125" fmla="*/ 6849655 w 12192000"/>
              <a:gd name="connsiteY125" fmla="*/ 2025191 h 3005983"/>
              <a:gd name="connsiteX126" fmla="*/ 6835522 w 12192000"/>
              <a:gd name="connsiteY126" fmla="*/ 2024012 h 3005983"/>
              <a:gd name="connsiteX127" fmla="*/ 6707727 w 12192000"/>
              <a:gd name="connsiteY127" fmla="*/ 2006254 h 3005983"/>
              <a:gd name="connsiteX128" fmla="*/ 6561947 w 12192000"/>
              <a:gd name="connsiteY128" fmla="*/ 1975575 h 3005983"/>
              <a:gd name="connsiteX129" fmla="*/ 6464714 w 12192000"/>
              <a:gd name="connsiteY129" fmla="*/ 1978704 h 3005983"/>
              <a:gd name="connsiteX130" fmla="*/ 6242129 w 12192000"/>
              <a:gd name="connsiteY130" fmla="*/ 1915441 h 3005983"/>
              <a:gd name="connsiteX131" fmla="*/ 6080728 w 12192000"/>
              <a:gd name="connsiteY131" fmla="*/ 1895758 h 3005983"/>
              <a:gd name="connsiteX132" fmla="*/ 6069627 w 12192000"/>
              <a:gd name="connsiteY132" fmla="*/ 1885968 h 3005983"/>
              <a:gd name="connsiteX133" fmla="*/ 6055146 w 12192000"/>
              <a:gd name="connsiteY133" fmla="*/ 1879305 h 3005983"/>
              <a:gd name="connsiteX134" fmla="*/ 5953405 w 12192000"/>
              <a:gd name="connsiteY134" fmla="*/ 1849929 h 3005983"/>
              <a:gd name="connsiteX135" fmla="*/ 5940151 w 12192000"/>
              <a:gd name="connsiteY135" fmla="*/ 1852123 h 3005983"/>
              <a:gd name="connsiteX136" fmla="*/ 5917647 w 12192000"/>
              <a:gd name="connsiteY136" fmla="*/ 1852476 h 3005983"/>
              <a:gd name="connsiteX137" fmla="*/ 5860259 w 12192000"/>
              <a:gd name="connsiteY137" fmla="*/ 1865444 h 3005983"/>
              <a:gd name="connsiteX138" fmla="*/ 5821880 w 12192000"/>
              <a:gd name="connsiteY138" fmla="*/ 1854695 h 3005983"/>
              <a:gd name="connsiteX139" fmla="*/ 5813898 w 12192000"/>
              <a:gd name="connsiteY139" fmla="*/ 1853063 h 3005983"/>
              <a:gd name="connsiteX140" fmla="*/ 5813633 w 12192000"/>
              <a:gd name="connsiteY140" fmla="*/ 1853249 h 3005983"/>
              <a:gd name="connsiteX141" fmla="*/ 5804995 w 12192000"/>
              <a:gd name="connsiteY141" fmla="*/ 1851966 h 3005983"/>
              <a:gd name="connsiteX142" fmla="*/ 5799340 w 12192000"/>
              <a:gd name="connsiteY142" fmla="*/ 1850088 h 3005983"/>
              <a:gd name="connsiteX143" fmla="*/ 5783850 w 12192000"/>
              <a:gd name="connsiteY143" fmla="*/ 1846922 h 3005983"/>
              <a:gd name="connsiteX144" fmla="*/ 5777803 w 12192000"/>
              <a:gd name="connsiteY144" fmla="*/ 1847290 h 3005983"/>
              <a:gd name="connsiteX145" fmla="*/ 5774372 w 12192000"/>
              <a:gd name="connsiteY145" fmla="*/ 1849538 h 3005983"/>
              <a:gd name="connsiteX146" fmla="*/ 5740527 w 12192000"/>
              <a:gd name="connsiteY146" fmla="*/ 1850453 h 3005983"/>
              <a:gd name="connsiteX147" fmla="*/ 5671437 w 12192000"/>
              <a:gd name="connsiteY147" fmla="*/ 1845438 h 3005983"/>
              <a:gd name="connsiteX148" fmla="*/ 5633526 w 12192000"/>
              <a:gd name="connsiteY148" fmla="*/ 1839191 h 3005983"/>
              <a:gd name="connsiteX149" fmla="*/ 5527860 w 12192000"/>
              <a:gd name="connsiteY149" fmla="*/ 1825767 h 3005983"/>
              <a:gd name="connsiteX150" fmla="*/ 5420429 w 12192000"/>
              <a:gd name="connsiteY150" fmla="*/ 1815102 h 3005983"/>
              <a:gd name="connsiteX151" fmla="*/ 5339073 w 12192000"/>
              <a:gd name="connsiteY151" fmla="*/ 1819639 h 3005983"/>
              <a:gd name="connsiteX152" fmla="*/ 5334373 w 12192000"/>
              <a:gd name="connsiteY152" fmla="*/ 1817028 h 3005983"/>
              <a:gd name="connsiteX153" fmla="*/ 5326433 w 12192000"/>
              <a:gd name="connsiteY153" fmla="*/ 1814516 h 3005983"/>
              <a:gd name="connsiteX154" fmla="*/ 5326080 w 12192000"/>
              <a:gd name="connsiteY154" fmla="*/ 1814651 h 3005983"/>
              <a:gd name="connsiteX155" fmla="*/ 5318954 w 12192000"/>
              <a:gd name="connsiteY155" fmla="*/ 1811914 h 3005983"/>
              <a:gd name="connsiteX156" fmla="*/ 5286087 w 12192000"/>
              <a:gd name="connsiteY156" fmla="*/ 1796038 h 3005983"/>
              <a:gd name="connsiteX157" fmla="*/ 5223002 w 12192000"/>
              <a:gd name="connsiteY157" fmla="*/ 1799482 h 3005983"/>
              <a:gd name="connsiteX158" fmla="*/ 5200540 w 12192000"/>
              <a:gd name="connsiteY158" fmla="*/ 1796400 h 3005983"/>
              <a:gd name="connsiteX159" fmla="*/ 5154928 w 12192000"/>
              <a:gd name="connsiteY159" fmla="*/ 1781130 h 3005983"/>
              <a:gd name="connsiteX160" fmla="*/ 5149478 w 12192000"/>
              <a:gd name="connsiteY160" fmla="*/ 1780679 h 3005983"/>
              <a:gd name="connsiteX161" fmla="*/ 5130626 w 12192000"/>
              <a:gd name="connsiteY161" fmla="*/ 1768669 h 3005983"/>
              <a:gd name="connsiteX162" fmla="*/ 5102239 w 12192000"/>
              <a:gd name="connsiteY162" fmla="*/ 1753436 h 3005983"/>
              <a:gd name="connsiteX163" fmla="*/ 5099658 w 12192000"/>
              <a:gd name="connsiteY163" fmla="*/ 1753538 h 3005983"/>
              <a:gd name="connsiteX164" fmla="*/ 5088508 w 12192000"/>
              <a:gd name="connsiteY164" fmla="*/ 1745106 h 3005983"/>
              <a:gd name="connsiteX165" fmla="*/ 5082205 w 12192000"/>
              <a:gd name="connsiteY165" fmla="*/ 1734262 h 3005983"/>
              <a:gd name="connsiteX166" fmla="*/ 4931750 w 12192000"/>
              <a:gd name="connsiteY166" fmla="*/ 1691385 h 3005983"/>
              <a:gd name="connsiteX167" fmla="*/ 4824030 w 12192000"/>
              <a:gd name="connsiteY167" fmla="*/ 1643040 h 3005983"/>
              <a:gd name="connsiteX168" fmla="*/ 4758423 w 12192000"/>
              <a:gd name="connsiteY168" fmla="*/ 1579191 h 3005983"/>
              <a:gd name="connsiteX169" fmla="*/ 4514045 w 12192000"/>
              <a:gd name="connsiteY169" fmla="*/ 1535848 h 3005983"/>
              <a:gd name="connsiteX170" fmla="*/ 4458973 w 12192000"/>
              <a:gd name="connsiteY170" fmla="*/ 1525122 h 3005983"/>
              <a:gd name="connsiteX171" fmla="*/ 4423105 w 12192000"/>
              <a:gd name="connsiteY171" fmla="*/ 1500018 h 3005983"/>
              <a:gd name="connsiteX172" fmla="*/ 4400073 w 12192000"/>
              <a:gd name="connsiteY172" fmla="*/ 1499739 h 3005983"/>
              <a:gd name="connsiteX173" fmla="*/ 4395961 w 12192000"/>
              <a:gd name="connsiteY173" fmla="*/ 1499863 h 3005983"/>
              <a:gd name="connsiteX174" fmla="*/ 4382523 w 12192000"/>
              <a:gd name="connsiteY174" fmla="*/ 1496619 h 3005983"/>
              <a:gd name="connsiteX175" fmla="*/ 4374971 w 12192000"/>
              <a:gd name="connsiteY175" fmla="*/ 1500377 h 3005983"/>
              <a:gd name="connsiteX176" fmla="*/ 4352051 w 12192000"/>
              <a:gd name="connsiteY176" fmla="*/ 1498843 h 3005983"/>
              <a:gd name="connsiteX177" fmla="*/ 4328364 w 12192000"/>
              <a:gd name="connsiteY177" fmla="*/ 1491566 h 3005983"/>
              <a:gd name="connsiteX178" fmla="*/ 4220142 w 12192000"/>
              <a:gd name="connsiteY178" fmla="*/ 1451803 h 3005983"/>
              <a:gd name="connsiteX179" fmla="*/ 4152921 w 12192000"/>
              <a:gd name="connsiteY179" fmla="*/ 1430969 h 3005983"/>
              <a:gd name="connsiteX180" fmla="*/ 4123498 w 12192000"/>
              <a:gd name="connsiteY180" fmla="*/ 1427696 h 3005983"/>
              <a:gd name="connsiteX181" fmla="*/ 4085026 w 12192000"/>
              <a:gd name="connsiteY181" fmla="*/ 1420005 h 3005983"/>
              <a:gd name="connsiteX182" fmla="*/ 4014120 w 12192000"/>
              <a:gd name="connsiteY182" fmla="*/ 1410025 h 3005983"/>
              <a:gd name="connsiteX183" fmla="*/ 3924085 w 12192000"/>
              <a:gd name="connsiteY183" fmla="*/ 1390368 h 3005983"/>
              <a:gd name="connsiteX184" fmla="*/ 3875102 w 12192000"/>
              <a:gd name="connsiteY184" fmla="*/ 1356231 h 3005983"/>
              <a:gd name="connsiteX185" fmla="*/ 3866735 w 12192000"/>
              <a:gd name="connsiteY185" fmla="*/ 1358044 h 3005983"/>
              <a:gd name="connsiteX186" fmla="*/ 3824835 w 12192000"/>
              <a:gd name="connsiteY186" fmla="*/ 1344150 h 3005983"/>
              <a:gd name="connsiteX187" fmla="*/ 3698316 w 12192000"/>
              <a:gd name="connsiteY187" fmla="*/ 1271660 h 3005983"/>
              <a:gd name="connsiteX188" fmla="*/ 3615875 w 12192000"/>
              <a:gd name="connsiteY188" fmla="*/ 1245166 h 3005983"/>
              <a:gd name="connsiteX189" fmla="*/ 3583351 w 12192000"/>
              <a:gd name="connsiteY189" fmla="*/ 1239605 h 3005983"/>
              <a:gd name="connsiteX190" fmla="*/ 3529058 w 12192000"/>
              <a:gd name="connsiteY190" fmla="*/ 1230047 h 3005983"/>
              <a:gd name="connsiteX191" fmla="*/ 3438822 w 12192000"/>
              <a:gd name="connsiteY191" fmla="*/ 1205661 h 3005983"/>
              <a:gd name="connsiteX192" fmla="*/ 3390292 w 12192000"/>
              <a:gd name="connsiteY192" fmla="*/ 1197075 h 3005983"/>
              <a:gd name="connsiteX193" fmla="*/ 3315537 w 12192000"/>
              <a:gd name="connsiteY193" fmla="*/ 1185391 h 3005983"/>
              <a:gd name="connsiteX194" fmla="*/ 3305896 w 12192000"/>
              <a:gd name="connsiteY194" fmla="*/ 1180025 h 3005983"/>
              <a:gd name="connsiteX195" fmla="*/ 3260055 w 12192000"/>
              <a:gd name="connsiteY195" fmla="*/ 1189560 h 3005983"/>
              <a:gd name="connsiteX196" fmla="*/ 3136098 w 12192000"/>
              <a:gd name="connsiteY196" fmla="*/ 1171708 h 3005983"/>
              <a:gd name="connsiteX197" fmla="*/ 3113533 w 12192000"/>
              <a:gd name="connsiteY197" fmla="*/ 1171758 h 3005983"/>
              <a:gd name="connsiteX198" fmla="*/ 3087934 w 12192000"/>
              <a:gd name="connsiteY198" fmla="*/ 1162189 h 3005983"/>
              <a:gd name="connsiteX199" fmla="*/ 3033101 w 12192000"/>
              <a:gd name="connsiteY199" fmla="*/ 1146004 h 3005983"/>
              <a:gd name="connsiteX200" fmla="*/ 2999082 w 12192000"/>
              <a:gd name="connsiteY200" fmla="*/ 1129337 h 3005983"/>
              <a:gd name="connsiteX201" fmla="*/ 2988144 w 12192000"/>
              <a:gd name="connsiteY201" fmla="*/ 1133783 h 3005983"/>
              <a:gd name="connsiteX202" fmla="*/ 2964880 w 12192000"/>
              <a:gd name="connsiteY202" fmla="*/ 1133160 h 3005983"/>
              <a:gd name="connsiteX203" fmla="*/ 2871083 w 12192000"/>
              <a:gd name="connsiteY203" fmla="*/ 1114281 h 3005983"/>
              <a:gd name="connsiteX204" fmla="*/ 2853547 w 12192000"/>
              <a:gd name="connsiteY204" fmla="*/ 1113282 h 3005983"/>
              <a:gd name="connsiteX205" fmla="*/ 2834998 w 12192000"/>
              <a:gd name="connsiteY205" fmla="*/ 1105032 h 3005983"/>
              <a:gd name="connsiteX206" fmla="*/ 2832012 w 12192000"/>
              <a:gd name="connsiteY206" fmla="*/ 1103667 h 3005983"/>
              <a:gd name="connsiteX207" fmla="*/ 2831450 w 12192000"/>
              <a:gd name="connsiteY207" fmla="*/ 1103681 h 3005983"/>
              <a:gd name="connsiteX208" fmla="*/ 2830158 w 12192000"/>
              <a:gd name="connsiteY208" fmla="*/ 1102819 h 3005983"/>
              <a:gd name="connsiteX209" fmla="*/ 2817969 w 12192000"/>
              <a:gd name="connsiteY209" fmla="*/ 1097243 h 3005983"/>
              <a:gd name="connsiteX210" fmla="*/ 2812278 w 12192000"/>
              <a:gd name="connsiteY210" fmla="*/ 1097008 h 3005983"/>
              <a:gd name="connsiteX211" fmla="*/ 2735949 w 12192000"/>
              <a:gd name="connsiteY211" fmla="*/ 1069536 h 3005983"/>
              <a:gd name="connsiteX212" fmla="*/ 2700542 w 12192000"/>
              <a:gd name="connsiteY212" fmla="*/ 1056907 h 3005983"/>
              <a:gd name="connsiteX213" fmla="*/ 2690071 w 12192000"/>
              <a:gd name="connsiteY213" fmla="*/ 1056397 h 3005983"/>
              <a:gd name="connsiteX214" fmla="*/ 2655269 w 12192000"/>
              <a:gd name="connsiteY214" fmla="*/ 1042078 h 3005983"/>
              <a:gd name="connsiteX215" fmla="*/ 2637172 w 12192000"/>
              <a:gd name="connsiteY215" fmla="*/ 1039382 h 3005983"/>
              <a:gd name="connsiteX216" fmla="*/ 2544676 w 12192000"/>
              <a:gd name="connsiteY216" fmla="*/ 1019916 h 3005983"/>
              <a:gd name="connsiteX217" fmla="*/ 2521406 w 12192000"/>
              <a:gd name="connsiteY217" fmla="*/ 1022036 h 3005983"/>
              <a:gd name="connsiteX218" fmla="*/ 2462038 w 12192000"/>
              <a:gd name="connsiteY218" fmla="*/ 992687 h 3005983"/>
              <a:gd name="connsiteX219" fmla="*/ 2448962 w 12192000"/>
              <a:gd name="connsiteY219" fmla="*/ 988555 h 3005983"/>
              <a:gd name="connsiteX220" fmla="*/ 2444223 w 12192000"/>
              <a:gd name="connsiteY220" fmla="*/ 985580 h 3005983"/>
              <a:gd name="connsiteX221" fmla="*/ 2428175 w 12192000"/>
              <a:gd name="connsiteY221" fmla="*/ 997242 h 3005983"/>
              <a:gd name="connsiteX222" fmla="*/ 2398519 w 12192000"/>
              <a:gd name="connsiteY222" fmla="*/ 1001482 h 3005983"/>
              <a:gd name="connsiteX223" fmla="*/ 2385271 w 12192000"/>
              <a:gd name="connsiteY223" fmla="*/ 993786 h 3005983"/>
              <a:gd name="connsiteX224" fmla="*/ 2298174 w 12192000"/>
              <a:gd name="connsiteY224" fmla="*/ 956527 h 3005983"/>
              <a:gd name="connsiteX225" fmla="*/ 2271014 w 12192000"/>
              <a:gd name="connsiteY225" fmla="*/ 945440 h 3005983"/>
              <a:gd name="connsiteX226" fmla="*/ 2214838 w 12192000"/>
              <a:gd name="connsiteY226" fmla="*/ 924396 h 3005983"/>
              <a:gd name="connsiteX227" fmla="*/ 2038407 w 12192000"/>
              <a:gd name="connsiteY227" fmla="*/ 916628 h 3005983"/>
              <a:gd name="connsiteX228" fmla="*/ 1958268 w 12192000"/>
              <a:gd name="connsiteY228" fmla="*/ 931677 h 3005983"/>
              <a:gd name="connsiteX229" fmla="*/ 1740316 w 12192000"/>
              <a:gd name="connsiteY229" fmla="*/ 931710 h 3005983"/>
              <a:gd name="connsiteX230" fmla="*/ 1454477 w 12192000"/>
              <a:gd name="connsiteY230" fmla="*/ 973878 h 3005983"/>
              <a:gd name="connsiteX231" fmla="*/ 1385984 w 12192000"/>
              <a:gd name="connsiteY231" fmla="*/ 958621 h 3005983"/>
              <a:gd name="connsiteX232" fmla="*/ 1355604 w 12192000"/>
              <a:gd name="connsiteY232" fmla="*/ 960893 h 3005983"/>
              <a:gd name="connsiteX233" fmla="*/ 1305323 w 12192000"/>
              <a:gd name="connsiteY233" fmla="*/ 967511 h 3005983"/>
              <a:gd name="connsiteX234" fmla="*/ 1125607 w 12192000"/>
              <a:gd name="connsiteY234" fmla="*/ 968467 h 3005983"/>
              <a:gd name="connsiteX235" fmla="*/ 1016562 w 12192000"/>
              <a:gd name="connsiteY235" fmla="*/ 975260 h 3005983"/>
              <a:gd name="connsiteX236" fmla="*/ 818620 w 12192000"/>
              <a:gd name="connsiteY236" fmla="*/ 987723 h 3005983"/>
              <a:gd name="connsiteX237" fmla="*/ 611870 w 12192000"/>
              <a:gd name="connsiteY237" fmla="*/ 1002547 h 3005983"/>
              <a:gd name="connsiteX238" fmla="*/ 520325 w 12192000"/>
              <a:gd name="connsiteY238" fmla="*/ 1010590 h 3005983"/>
              <a:gd name="connsiteX239" fmla="*/ 386188 w 12192000"/>
              <a:gd name="connsiteY239" fmla="*/ 1040956 h 3005983"/>
              <a:gd name="connsiteX240" fmla="*/ 272629 w 12192000"/>
              <a:gd name="connsiteY240" fmla="*/ 1010300 h 3005983"/>
              <a:gd name="connsiteX241" fmla="*/ 113450 w 12192000"/>
              <a:gd name="connsiteY241" fmla="*/ 1038933 h 3005983"/>
              <a:gd name="connsiteX242" fmla="*/ 4256 w 12192000"/>
              <a:gd name="connsiteY242" fmla="*/ 1060111 h 3005983"/>
              <a:gd name="connsiteX243" fmla="*/ 0 w 12192000"/>
              <a:gd name="connsiteY243" fmla="*/ 1059714 h 3005983"/>
              <a:gd name="connsiteX244" fmla="*/ 0 w 12192000"/>
              <a:gd name="connsiteY244" fmla="*/ 0 h 3005983"/>
              <a:gd name="connsiteX0" fmla="*/ 0 w 12192000"/>
              <a:gd name="connsiteY0" fmla="*/ 0 h 3005983"/>
              <a:gd name="connsiteX1" fmla="*/ 12192000 w 12192000"/>
              <a:gd name="connsiteY1" fmla="*/ 0 h 3005983"/>
              <a:gd name="connsiteX2" fmla="*/ 12192000 w 12192000"/>
              <a:gd name="connsiteY2" fmla="*/ 2802781 h 3005983"/>
              <a:gd name="connsiteX3" fmla="*/ 12174273 w 12192000"/>
              <a:gd name="connsiteY3" fmla="*/ 2805362 h 3005983"/>
              <a:gd name="connsiteX4" fmla="*/ 12131191 w 12192000"/>
              <a:gd name="connsiteY4" fmla="*/ 2902520 h 3005983"/>
              <a:gd name="connsiteX5" fmla="*/ 11968818 w 12192000"/>
              <a:gd name="connsiteY5" fmla="*/ 2984045 h 3005983"/>
              <a:gd name="connsiteX6" fmla="*/ 11844564 w 12192000"/>
              <a:gd name="connsiteY6" fmla="*/ 2972630 h 3005983"/>
              <a:gd name="connsiteX7" fmla="*/ 11709884 w 12192000"/>
              <a:gd name="connsiteY7" fmla="*/ 3001635 h 3005983"/>
              <a:gd name="connsiteX8" fmla="*/ 11689476 w 12192000"/>
              <a:gd name="connsiteY8" fmla="*/ 2807391 h 3005983"/>
              <a:gd name="connsiteX9" fmla="*/ 11666486 w 12192000"/>
              <a:gd name="connsiteY9" fmla="*/ 2799625 h 3005983"/>
              <a:gd name="connsiteX10" fmla="*/ 11652374 w 12192000"/>
              <a:gd name="connsiteY10" fmla="*/ 2793272 h 3005983"/>
              <a:gd name="connsiteX11" fmla="*/ 11646471 w 12192000"/>
              <a:gd name="connsiteY11" fmla="*/ 2800341 h 3005983"/>
              <a:gd name="connsiteX12" fmla="*/ 11623313 w 12192000"/>
              <a:gd name="connsiteY12" fmla="*/ 2800343 h 3005983"/>
              <a:gd name="connsiteX13" fmla="*/ 11608697 w 12192000"/>
              <a:gd name="connsiteY13" fmla="*/ 2813460 h 3005983"/>
              <a:gd name="connsiteX14" fmla="*/ 11603621 w 12192000"/>
              <a:gd name="connsiteY14" fmla="*/ 2810965 h 3005983"/>
              <a:gd name="connsiteX15" fmla="*/ 11590100 w 12192000"/>
              <a:gd name="connsiteY15" fmla="*/ 2808130 h 3005983"/>
              <a:gd name="connsiteX16" fmla="*/ 11566270 w 12192000"/>
              <a:gd name="connsiteY16" fmla="*/ 2794050 h 3005983"/>
              <a:gd name="connsiteX17" fmla="*/ 11543180 w 12192000"/>
              <a:gd name="connsiteY17" fmla="*/ 2794523 h 3005983"/>
              <a:gd name="connsiteX18" fmla="*/ 11527456 w 12192000"/>
              <a:gd name="connsiteY18" fmla="*/ 2784758 h 3005983"/>
              <a:gd name="connsiteX19" fmla="*/ 11410019 w 12192000"/>
              <a:gd name="connsiteY19" fmla="*/ 2778739 h 3005983"/>
              <a:gd name="connsiteX20" fmla="*/ 11391662 w 12192000"/>
              <a:gd name="connsiteY20" fmla="*/ 2777813 h 3005983"/>
              <a:gd name="connsiteX21" fmla="*/ 11381950 w 12192000"/>
              <a:gd name="connsiteY21" fmla="*/ 2771457 h 3005983"/>
              <a:gd name="connsiteX22" fmla="*/ 11355280 w 12192000"/>
              <a:gd name="connsiteY22" fmla="*/ 2766974 h 3005983"/>
              <a:gd name="connsiteX23" fmla="*/ 11346286 w 12192000"/>
              <a:gd name="connsiteY23" fmla="*/ 2771221 h 3005983"/>
              <a:gd name="connsiteX24" fmla="*/ 11344784 w 12192000"/>
              <a:gd name="connsiteY24" fmla="*/ 2767480 h 3005983"/>
              <a:gd name="connsiteX25" fmla="*/ 11307999 w 12192000"/>
              <a:gd name="connsiteY25" fmla="*/ 2758374 h 3005983"/>
              <a:gd name="connsiteX26" fmla="*/ 11228674 w 12192000"/>
              <a:gd name="connsiteY26" fmla="*/ 2738503 h 3005983"/>
              <a:gd name="connsiteX27" fmla="*/ 11208775 w 12192000"/>
              <a:gd name="connsiteY27" fmla="*/ 2733735 h 3005983"/>
              <a:gd name="connsiteX28" fmla="*/ 11191329 w 12192000"/>
              <a:gd name="connsiteY28" fmla="*/ 2735896 h 3005983"/>
              <a:gd name="connsiteX29" fmla="*/ 11095293 w 12192000"/>
              <a:gd name="connsiteY29" fmla="*/ 2734181 h 3005983"/>
              <a:gd name="connsiteX30" fmla="*/ 11072290 w 12192000"/>
              <a:gd name="connsiteY30" fmla="*/ 2737734 h 3005983"/>
              <a:gd name="connsiteX31" fmla="*/ 10980239 w 12192000"/>
              <a:gd name="connsiteY31" fmla="*/ 2729000 h 3005983"/>
              <a:gd name="connsiteX32" fmla="*/ 10980167 w 12192000"/>
              <a:gd name="connsiteY32" fmla="*/ 2728972 h 3005983"/>
              <a:gd name="connsiteX33" fmla="*/ 10943501 w 12192000"/>
              <a:gd name="connsiteY33" fmla="*/ 2723352 h 3005983"/>
              <a:gd name="connsiteX34" fmla="*/ 10740825 w 12192000"/>
              <a:gd name="connsiteY34" fmla="*/ 2642544 h 3005983"/>
              <a:gd name="connsiteX35" fmla="*/ 10621021 w 12192000"/>
              <a:gd name="connsiteY35" fmla="*/ 2583972 h 3005983"/>
              <a:gd name="connsiteX36" fmla="*/ 10501779 w 12192000"/>
              <a:gd name="connsiteY36" fmla="*/ 2548735 h 3005983"/>
              <a:gd name="connsiteX37" fmla="*/ 10403355 w 12192000"/>
              <a:gd name="connsiteY37" fmla="*/ 2512953 h 3005983"/>
              <a:gd name="connsiteX38" fmla="*/ 10337449 w 12192000"/>
              <a:gd name="connsiteY38" fmla="*/ 2488172 h 3005983"/>
              <a:gd name="connsiteX39" fmla="*/ 10324327 w 12192000"/>
              <a:gd name="connsiteY39" fmla="*/ 2478939 h 3005983"/>
              <a:gd name="connsiteX40" fmla="*/ 10321929 w 12192000"/>
              <a:gd name="connsiteY40" fmla="*/ 2478993 h 3005983"/>
              <a:gd name="connsiteX41" fmla="*/ 10290461 w 12192000"/>
              <a:gd name="connsiteY41" fmla="*/ 2462144 h 3005983"/>
              <a:gd name="connsiteX42" fmla="*/ 10268970 w 12192000"/>
              <a:gd name="connsiteY42" fmla="*/ 2448931 h 3005983"/>
              <a:gd name="connsiteX43" fmla="*/ 10263699 w 12192000"/>
              <a:gd name="connsiteY43" fmla="*/ 2448340 h 3005983"/>
              <a:gd name="connsiteX44" fmla="*/ 10228272 w 12192000"/>
              <a:gd name="connsiteY44" fmla="*/ 2431997 h 3005983"/>
              <a:gd name="connsiteX45" fmla="*/ 10215997 w 12192000"/>
              <a:gd name="connsiteY45" fmla="*/ 2431103 h 3005983"/>
              <a:gd name="connsiteX46" fmla="*/ 10193885 w 12192000"/>
              <a:gd name="connsiteY46" fmla="*/ 2427360 h 3005983"/>
              <a:gd name="connsiteX47" fmla="*/ 10135557 w 12192000"/>
              <a:gd name="connsiteY47" fmla="*/ 2429769 h 3005983"/>
              <a:gd name="connsiteX48" fmla="*/ 10092108 w 12192000"/>
              <a:gd name="connsiteY48" fmla="*/ 2409075 h 3005983"/>
              <a:gd name="connsiteX49" fmla="*/ 10091815 w 12192000"/>
              <a:gd name="connsiteY49" fmla="*/ 2409211 h 3005983"/>
              <a:gd name="connsiteX50" fmla="*/ 10083558 w 12192000"/>
              <a:gd name="connsiteY50" fmla="*/ 2406369 h 3005983"/>
              <a:gd name="connsiteX51" fmla="*/ 10078319 w 12192000"/>
              <a:gd name="connsiteY51" fmla="*/ 2403481 h 3005983"/>
              <a:gd name="connsiteX52" fmla="*/ 10063647 w 12192000"/>
              <a:gd name="connsiteY52" fmla="*/ 2397528 h 3005983"/>
              <a:gd name="connsiteX53" fmla="*/ 10057660 w 12192000"/>
              <a:gd name="connsiteY53" fmla="*/ 2396793 h 3005983"/>
              <a:gd name="connsiteX54" fmla="*/ 10003124 w 12192000"/>
              <a:gd name="connsiteY54" fmla="*/ 2406692 h 3005983"/>
              <a:gd name="connsiteX55" fmla="*/ 9898644 w 12192000"/>
              <a:gd name="connsiteY55" fmla="*/ 2393136 h 3005983"/>
              <a:gd name="connsiteX56" fmla="*/ 9794969 w 12192000"/>
              <a:gd name="connsiteY56" fmla="*/ 2376665 h 3005983"/>
              <a:gd name="connsiteX57" fmla="*/ 9690708 w 12192000"/>
              <a:gd name="connsiteY57" fmla="*/ 2362478 h 3005983"/>
              <a:gd name="connsiteX58" fmla="*/ 9656590 w 12192000"/>
              <a:gd name="connsiteY58" fmla="*/ 2365107 h 3005983"/>
              <a:gd name="connsiteX59" fmla="*/ 9651013 w 12192000"/>
              <a:gd name="connsiteY59" fmla="*/ 2365379 h 3005983"/>
              <a:gd name="connsiteX60" fmla="*/ 9629535 w 12192000"/>
              <a:gd name="connsiteY60" fmla="*/ 2359562 h 3005983"/>
              <a:gd name="connsiteX61" fmla="*/ 9621002 w 12192000"/>
              <a:gd name="connsiteY61" fmla="*/ 2358015 h 3005983"/>
              <a:gd name="connsiteX62" fmla="*/ 9620811 w 12192000"/>
              <a:gd name="connsiteY62" fmla="*/ 2358209 h 3005983"/>
              <a:gd name="connsiteX63" fmla="*/ 9612783 w 12192000"/>
              <a:gd name="connsiteY63" fmla="*/ 2356304 h 3005983"/>
              <a:gd name="connsiteX64" fmla="*/ 9573299 w 12192000"/>
              <a:gd name="connsiteY64" fmla="*/ 2344048 h 3005983"/>
              <a:gd name="connsiteX65" fmla="*/ 9523299 w 12192000"/>
              <a:gd name="connsiteY65" fmla="*/ 2356751 h 3005983"/>
              <a:gd name="connsiteX66" fmla="*/ 9502217 w 12192000"/>
              <a:gd name="connsiteY66" fmla="*/ 2356672 h 3005983"/>
              <a:gd name="connsiteX67" fmla="*/ 9491052 w 12192000"/>
              <a:gd name="connsiteY67" fmla="*/ 2357876 h 3005983"/>
              <a:gd name="connsiteX68" fmla="*/ 9490420 w 12192000"/>
              <a:gd name="connsiteY68" fmla="*/ 2358754 h 3005983"/>
              <a:gd name="connsiteX69" fmla="*/ 9422814 w 12192000"/>
              <a:gd name="connsiteY69" fmla="*/ 2337048 h 3005983"/>
              <a:gd name="connsiteX70" fmla="*/ 9387555 w 12192000"/>
              <a:gd name="connsiteY70" fmla="*/ 2324836 h 3005983"/>
              <a:gd name="connsiteX71" fmla="*/ 9385480 w 12192000"/>
              <a:gd name="connsiteY71" fmla="*/ 2325313 h 3005983"/>
              <a:gd name="connsiteX72" fmla="*/ 9369766 w 12192000"/>
              <a:gd name="connsiteY72" fmla="*/ 2317902 h 3005983"/>
              <a:gd name="connsiteX73" fmla="*/ 9356267 w 12192000"/>
              <a:gd name="connsiteY73" fmla="*/ 2307218 h 3005983"/>
              <a:gd name="connsiteX74" fmla="*/ 9240605 w 12192000"/>
              <a:gd name="connsiteY74" fmla="*/ 2292733 h 3005983"/>
              <a:gd name="connsiteX75" fmla="*/ 9083251 w 12192000"/>
              <a:gd name="connsiteY75" fmla="*/ 2245348 h 3005983"/>
              <a:gd name="connsiteX76" fmla="*/ 8956025 w 12192000"/>
              <a:gd name="connsiteY76" fmla="*/ 2219438 h 3005983"/>
              <a:gd name="connsiteX77" fmla="*/ 8791834 w 12192000"/>
              <a:gd name="connsiteY77" fmla="*/ 2194608 h 3005983"/>
              <a:gd name="connsiteX78" fmla="*/ 8677385 w 12192000"/>
              <a:gd name="connsiteY78" fmla="*/ 2172946 h 3005983"/>
              <a:gd name="connsiteX79" fmla="*/ 8628381 w 12192000"/>
              <a:gd name="connsiteY79" fmla="*/ 2151256 h 3005983"/>
              <a:gd name="connsiteX80" fmla="*/ 8608955 w 12192000"/>
              <a:gd name="connsiteY80" fmla="*/ 2154253 h 3005983"/>
              <a:gd name="connsiteX81" fmla="*/ 8605623 w 12192000"/>
              <a:gd name="connsiteY81" fmla="*/ 2154974 h 3005983"/>
              <a:gd name="connsiteX82" fmla="*/ 8591946 w 12192000"/>
              <a:gd name="connsiteY82" fmla="*/ 2153429 h 3005983"/>
              <a:gd name="connsiteX83" fmla="*/ 8588503 w 12192000"/>
              <a:gd name="connsiteY83" fmla="*/ 2158528 h 3005983"/>
              <a:gd name="connsiteX84" fmla="*/ 8542929 w 12192000"/>
              <a:gd name="connsiteY84" fmla="*/ 2155780 h 3005983"/>
              <a:gd name="connsiteX85" fmla="*/ 8422422 w 12192000"/>
              <a:gd name="connsiteY85" fmla="*/ 2128783 h 3005983"/>
              <a:gd name="connsiteX86" fmla="*/ 8350509 w 12192000"/>
              <a:gd name="connsiteY86" fmla="*/ 2116143 h 3005983"/>
              <a:gd name="connsiteX87" fmla="*/ 8323483 w 12192000"/>
              <a:gd name="connsiteY87" fmla="*/ 2116856 h 3005983"/>
              <a:gd name="connsiteX88" fmla="*/ 8285541 w 12192000"/>
              <a:gd name="connsiteY88" fmla="*/ 2114142 h 3005983"/>
              <a:gd name="connsiteX89" fmla="*/ 8156321 w 12192000"/>
              <a:gd name="connsiteY89" fmla="*/ 2105622 h 3005983"/>
              <a:gd name="connsiteX90" fmla="*/ 8115022 w 12192000"/>
              <a:gd name="connsiteY90" fmla="*/ 2097331 h 3005983"/>
              <a:gd name="connsiteX91" fmla="*/ 8109128 w 12192000"/>
              <a:gd name="connsiteY91" fmla="*/ 2095725 h 3005983"/>
              <a:gd name="connsiteX92" fmla="*/ 8061947 w 12192000"/>
              <a:gd name="connsiteY92" fmla="*/ 2076044 h 3005983"/>
              <a:gd name="connsiteX93" fmla="*/ 8056343 w 12192000"/>
              <a:gd name="connsiteY93" fmla="*/ 2079176 h 3005983"/>
              <a:gd name="connsiteX94" fmla="*/ 8039888 w 12192000"/>
              <a:gd name="connsiteY94" fmla="*/ 2079889 h 3005983"/>
              <a:gd name="connsiteX95" fmla="*/ 8027893 w 12192000"/>
              <a:gd name="connsiteY95" fmla="*/ 2071837 h 3005983"/>
              <a:gd name="connsiteX96" fmla="*/ 7968202 w 12192000"/>
              <a:gd name="connsiteY96" fmla="*/ 2048643 h 3005983"/>
              <a:gd name="connsiteX97" fmla="*/ 7879707 w 12192000"/>
              <a:gd name="connsiteY97" fmla="*/ 2019539 h 3005983"/>
              <a:gd name="connsiteX98" fmla="*/ 7867283 w 12192000"/>
              <a:gd name="connsiteY98" fmla="*/ 2011237 h 3005983"/>
              <a:gd name="connsiteX99" fmla="*/ 7843997 w 12192000"/>
              <a:gd name="connsiteY99" fmla="*/ 2004002 h 3005983"/>
              <a:gd name="connsiteX100" fmla="*/ 7819810 w 12192000"/>
              <a:gd name="connsiteY100" fmla="*/ 2003978 h 3005983"/>
              <a:gd name="connsiteX101" fmla="*/ 7766905 w 12192000"/>
              <a:gd name="connsiteY101" fmla="*/ 1994240 h 3005983"/>
              <a:gd name="connsiteX102" fmla="*/ 7748811 w 12192000"/>
              <a:gd name="connsiteY102" fmla="*/ 2001647 h 3005983"/>
              <a:gd name="connsiteX103" fmla="*/ 7745757 w 12192000"/>
              <a:gd name="connsiteY103" fmla="*/ 2003120 h 3005983"/>
              <a:gd name="connsiteX104" fmla="*/ 7732110 w 12192000"/>
              <a:gd name="connsiteY104" fmla="*/ 2004783 h 3005983"/>
              <a:gd name="connsiteX105" fmla="*/ 7730039 w 12192000"/>
              <a:gd name="connsiteY105" fmla="*/ 2010536 h 3005983"/>
              <a:gd name="connsiteX106" fmla="*/ 7685159 w 12192000"/>
              <a:gd name="connsiteY106" fmla="*/ 2018415 h 3005983"/>
              <a:gd name="connsiteX107" fmla="*/ 7561596 w 12192000"/>
              <a:gd name="connsiteY107" fmla="*/ 2020063 h 3005983"/>
              <a:gd name="connsiteX108" fmla="*/ 7488722 w 12192000"/>
              <a:gd name="connsiteY108" fmla="*/ 2024418 h 3005983"/>
              <a:gd name="connsiteX109" fmla="*/ 7462688 w 12192000"/>
              <a:gd name="connsiteY109" fmla="*/ 2031366 h 3005983"/>
              <a:gd name="connsiteX110" fmla="*/ 7425222 w 12192000"/>
              <a:gd name="connsiteY110" fmla="*/ 2037510 h 3005983"/>
              <a:gd name="connsiteX111" fmla="*/ 7360376 w 12192000"/>
              <a:gd name="connsiteY111" fmla="*/ 2052454 h 3005983"/>
              <a:gd name="connsiteX112" fmla="*/ 7297796 w 12192000"/>
              <a:gd name="connsiteY112" fmla="*/ 2059134 h 3005983"/>
              <a:gd name="connsiteX113" fmla="*/ 7255684 w 12192000"/>
              <a:gd name="connsiteY113" fmla="*/ 2060633 h 3005983"/>
              <a:gd name="connsiteX114" fmla="*/ 7249573 w 12192000"/>
              <a:gd name="connsiteY114" fmla="*/ 2060435 h 3005983"/>
              <a:gd name="connsiteX115" fmla="*/ 7198933 w 12192000"/>
              <a:gd name="connsiteY115" fmla="*/ 2052227 h 3005983"/>
              <a:gd name="connsiteX116" fmla="*/ 7194276 w 12192000"/>
              <a:gd name="connsiteY116" fmla="*/ 2056568 h 3005983"/>
              <a:gd name="connsiteX117" fmla="*/ 7178495 w 12192000"/>
              <a:gd name="connsiteY117" fmla="*/ 2061069 h 3005983"/>
              <a:gd name="connsiteX118" fmla="*/ 7164866 w 12192000"/>
              <a:gd name="connsiteY118" fmla="*/ 2056021 h 3005983"/>
              <a:gd name="connsiteX119" fmla="*/ 7101221 w 12192000"/>
              <a:gd name="connsiteY119" fmla="*/ 2047289 h 3005983"/>
              <a:gd name="connsiteX120" fmla="*/ 7008182 w 12192000"/>
              <a:gd name="connsiteY120" fmla="*/ 2039482 h 3005983"/>
              <a:gd name="connsiteX121" fmla="*/ 6994073 w 12192000"/>
              <a:gd name="connsiteY121" fmla="*/ 2034288 h 3005983"/>
              <a:gd name="connsiteX122" fmla="*/ 6902768 w 12192000"/>
              <a:gd name="connsiteY122" fmla="*/ 2021990 h 3005983"/>
              <a:gd name="connsiteX123" fmla="*/ 6854917 w 12192000"/>
              <a:gd name="connsiteY123" fmla="*/ 2020321 h 3005983"/>
              <a:gd name="connsiteX124" fmla="*/ 6849655 w 12192000"/>
              <a:gd name="connsiteY124" fmla="*/ 2025191 h 3005983"/>
              <a:gd name="connsiteX125" fmla="*/ 6835522 w 12192000"/>
              <a:gd name="connsiteY125" fmla="*/ 2024012 h 3005983"/>
              <a:gd name="connsiteX126" fmla="*/ 6707727 w 12192000"/>
              <a:gd name="connsiteY126" fmla="*/ 2006254 h 3005983"/>
              <a:gd name="connsiteX127" fmla="*/ 6561947 w 12192000"/>
              <a:gd name="connsiteY127" fmla="*/ 1975575 h 3005983"/>
              <a:gd name="connsiteX128" fmla="*/ 6464714 w 12192000"/>
              <a:gd name="connsiteY128" fmla="*/ 1978704 h 3005983"/>
              <a:gd name="connsiteX129" fmla="*/ 6242129 w 12192000"/>
              <a:gd name="connsiteY129" fmla="*/ 1915441 h 3005983"/>
              <a:gd name="connsiteX130" fmla="*/ 6080728 w 12192000"/>
              <a:gd name="connsiteY130" fmla="*/ 1895758 h 3005983"/>
              <a:gd name="connsiteX131" fmla="*/ 6069627 w 12192000"/>
              <a:gd name="connsiteY131" fmla="*/ 1885968 h 3005983"/>
              <a:gd name="connsiteX132" fmla="*/ 6055146 w 12192000"/>
              <a:gd name="connsiteY132" fmla="*/ 1879305 h 3005983"/>
              <a:gd name="connsiteX133" fmla="*/ 5953405 w 12192000"/>
              <a:gd name="connsiteY133" fmla="*/ 1849929 h 3005983"/>
              <a:gd name="connsiteX134" fmla="*/ 5940151 w 12192000"/>
              <a:gd name="connsiteY134" fmla="*/ 1852123 h 3005983"/>
              <a:gd name="connsiteX135" fmla="*/ 5917647 w 12192000"/>
              <a:gd name="connsiteY135" fmla="*/ 1852476 h 3005983"/>
              <a:gd name="connsiteX136" fmla="*/ 5860259 w 12192000"/>
              <a:gd name="connsiteY136" fmla="*/ 1865444 h 3005983"/>
              <a:gd name="connsiteX137" fmla="*/ 5821880 w 12192000"/>
              <a:gd name="connsiteY137" fmla="*/ 1854695 h 3005983"/>
              <a:gd name="connsiteX138" fmla="*/ 5813898 w 12192000"/>
              <a:gd name="connsiteY138" fmla="*/ 1853063 h 3005983"/>
              <a:gd name="connsiteX139" fmla="*/ 5813633 w 12192000"/>
              <a:gd name="connsiteY139" fmla="*/ 1853249 h 3005983"/>
              <a:gd name="connsiteX140" fmla="*/ 5804995 w 12192000"/>
              <a:gd name="connsiteY140" fmla="*/ 1851966 h 3005983"/>
              <a:gd name="connsiteX141" fmla="*/ 5799340 w 12192000"/>
              <a:gd name="connsiteY141" fmla="*/ 1850088 h 3005983"/>
              <a:gd name="connsiteX142" fmla="*/ 5783850 w 12192000"/>
              <a:gd name="connsiteY142" fmla="*/ 1846922 h 3005983"/>
              <a:gd name="connsiteX143" fmla="*/ 5777803 w 12192000"/>
              <a:gd name="connsiteY143" fmla="*/ 1847290 h 3005983"/>
              <a:gd name="connsiteX144" fmla="*/ 5774372 w 12192000"/>
              <a:gd name="connsiteY144" fmla="*/ 1849538 h 3005983"/>
              <a:gd name="connsiteX145" fmla="*/ 5740527 w 12192000"/>
              <a:gd name="connsiteY145" fmla="*/ 1850453 h 3005983"/>
              <a:gd name="connsiteX146" fmla="*/ 5671437 w 12192000"/>
              <a:gd name="connsiteY146" fmla="*/ 1845438 h 3005983"/>
              <a:gd name="connsiteX147" fmla="*/ 5633526 w 12192000"/>
              <a:gd name="connsiteY147" fmla="*/ 1839191 h 3005983"/>
              <a:gd name="connsiteX148" fmla="*/ 5527860 w 12192000"/>
              <a:gd name="connsiteY148" fmla="*/ 1825767 h 3005983"/>
              <a:gd name="connsiteX149" fmla="*/ 5420429 w 12192000"/>
              <a:gd name="connsiteY149" fmla="*/ 1815102 h 3005983"/>
              <a:gd name="connsiteX150" fmla="*/ 5339073 w 12192000"/>
              <a:gd name="connsiteY150" fmla="*/ 1819639 h 3005983"/>
              <a:gd name="connsiteX151" fmla="*/ 5334373 w 12192000"/>
              <a:gd name="connsiteY151" fmla="*/ 1817028 h 3005983"/>
              <a:gd name="connsiteX152" fmla="*/ 5326433 w 12192000"/>
              <a:gd name="connsiteY152" fmla="*/ 1814516 h 3005983"/>
              <a:gd name="connsiteX153" fmla="*/ 5326080 w 12192000"/>
              <a:gd name="connsiteY153" fmla="*/ 1814651 h 3005983"/>
              <a:gd name="connsiteX154" fmla="*/ 5318954 w 12192000"/>
              <a:gd name="connsiteY154" fmla="*/ 1811914 h 3005983"/>
              <a:gd name="connsiteX155" fmla="*/ 5286087 w 12192000"/>
              <a:gd name="connsiteY155" fmla="*/ 1796038 h 3005983"/>
              <a:gd name="connsiteX156" fmla="*/ 5223002 w 12192000"/>
              <a:gd name="connsiteY156" fmla="*/ 1799482 h 3005983"/>
              <a:gd name="connsiteX157" fmla="*/ 5200540 w 12192000"/>
              <a:gd name="connsiteY157" fmla="*/ 1796400 h 3005983"/>
              <a:gd name="connsiteX158" fmla="*/ 5154928 w 12192000"/>
              <a:gd name="connsiteY158" fmla="*/ 1781130 h 3005983"/>
              <a:gd name="connsiteX159" fmla="*/ 5149478 w 12192000"/>
              <a:gd name="connsiteY159" fmla="*/ 1780679 h 3005983"/>
              <a:gd name="connsiteX160" fmla="*/ 5130626 w 12192000"/>
              <a:gd name="connsiteY160" fmla="*/ 1768669 h 3005983"/>
              <a:gd name="connsiteX161" fmla="*/ 5102239 w 12192000"/>
              <a:gd name="connsiteY161" fmla="*/ 1753436 h 3005983"/>
              <a:gd name="connsiteX162" fmla="*/ 5099658 w 12192000"/>
              <a:gd name="connsiteY162" fmla="*/ 1753538 h 3005983"/>
              <a:gd name="connsiteX163" fmla="*/ 5088508 w 12192000"/>
              <a:gd name="connsiteY163" fmla="*/ 1745106 h 3005983"/>
              <a:gd name="connsiteX164" fmla="*/ 5082205 w 12192000"/>
              <a:gd name="connsiteY164" fmla="*/ 1734262 h 3005983"/>
              <a:gd name="connsiteX165" fmla="*/ 4931750 w 12192000"/>
              <a:gd name="connsiteY165" fmla="*/ 1691385 h 3005983"/>
              <a:gd name="connsiteX166" fmla="*/ 4824030 w 12192000"/>
              <a:gd name="connsiteY166" fmla="*/ 1643040 h 3005983"/>
              <a:gd name="connsiteX167" fmla="*/ 4758423 w 12192000"/>
              <a:gd name="connsiteY167" fmla="*/ 1579191 h 3005983"/>
              <a:gd name="connsiteX168" fmla="*/ 4514045 w 12192000"/>
              <a:gd name="connsiteY168" fmla="*/ 1535848 h 3005983"/>
              <a:gd name="connsiteX169" fmla="*/ 4458973 w 12192000"/>
              <a:gd name="connsiteY169" fmla="*/ 1525122 h 3005983"/>
              <a:gd name="connsiteX170" fmla="*/ 4423105 w 12192000"/>
              <a:gd name="connsiteY170" fmla="*/ 1500018 h 3005983"/>
              <a:gd name="connsiteX171" fmla="*/ 4400073 w 12192000"/>
              <a:gd name="connsiteY171" fmla="*/ 1499739 h 3005983"/>
              <a:gd name="connsiteX172" fmla="*/ 4395961 w 12192000"/>
              <a:gd name="connsiteY172" fmla="*/ 1499863 h 3005983"/>
              <a:gd name="connsiteX173" fmla="*/ 4382523 w 12192000"/>
              <a:gd name="connsiteY173" fmla="*/ 1496619 h 3005983"/>
              <a:gd name="connsiteX174" fmla="*/ 4374971 w 12192000"/>
              <a:gd name="connsiteY174" fmla="*/ 1500377 h 3005983"/>
              <a:gd name="connsiteX175" fmla="*/ 4352051 w 12192000"/>
              <a:gd name="connsiteY175" fmla="*/ 1498843 h 3005983"/>
              <a:gd name="connsiteX176" fmla="*/ 4328364 w 12192000"/>
              <a:gd name="connsiteY176" fmla="*/ 1491566 h 3005983"/>
              <a:gd name="connsiteX177" fmla="*/ 4220142 w 12192000"/>
              <a:gd name="connsiteY177" fmla="*/ 1451803 h 3005983"/>
              <a:gd name="connsiteX178" fmla="*/ 4152921 w 12192000"/>
              <a:gd name="connsiteY178" fmla="*/ 1430969 h 3005983"/>
              <a:gd name="connsiteX179" fmla="*/ 4123498 w 12192000"/>
              <a:gd name="connsiteY179" fmla="*/ 1427696 h 3005983"/>
              <a:gd name="connsiteX180" fmla="*/ 4085026 w 12192000"/>
              <a:gd name="connsiteY180" fmla="*/ 1420005 h 3005983"/>
              <a:gd name="connsiteX181" fmla="*/ 4014120 w 12192000"/>
              <a:gd name="connsiteY181" fmla="*/ 1410025 h 3005983"/>
              <a:gd name="connsiteX182" fmla="*/ 3924085 w 12192000"/>
              <a:gd name="connsiteY182" fmla="*/ 1390368 h 3005983"/>
              <a:gd name="connsiteX183" fmla="*/ 3875102 w 12192000"/>
              <a:gd name="connsiteY183" fmla="*/ 1356231 h 3005983"/>
              <a:gd name="connsiteX184" fmla="*/ 3866735 w 12192000"/>
              <a:gd name="connsiteY184" fmla="*/ 1358044 h 3005983"/>
              <a:gd name="connsiteX185" fmla="*/ 3824835 w 12192000"/>
              <a:gd name="connsiteY185" fmla="*/ 1344150 h 3005983"/>
              <a:gd name="connsiteX186" fmla="*/ 3698316 w 12192000"/>
              <a:gd name="connsiteY186" fmla="*/ 1271660 h 3005983"/>
              <a:gd name="connsiteX187" fmla="*/ 3615875 w 12192000"/>
              <a:gd name="connsiteY187" fmla="*/ 1245166 h 3005983"/>
              <a:gd name="connsiteX188" fmla="*/ 3583351 w 12192000"/>
              <a:gd name="connsiteY188" fmla="*/ 1239605 h 3005983"/>
              <a:gd name="connsiteX189" fmla="*/ 3529058 w 12192000"/>
              <a:gd name="connsiteY189" fmla="*/ 1230047 h 3005983"/>
              <a:gd name="connsiteX190" fmla="*/ 3438822 w 12192000"/>
              <a:gd name="connsiteY190" fmla="*/ 1205661 h 3005983"/>
              <a:gd name="connsiteX191" fmla="*/ 3390292 w 12192000"/>
              <a:gd name="connsiteY191" fmla="*/ 1197075 h 3005983"/>
              <a:gd name="connsiteX192" fmla="*/ 3315537 w 12192000"/>
              <a:gd name="connsiteY192" fmla="*/ 1185391 h 3005983"/>
              <a:gd name="connsiteX193" fmla="*/ 3305896 w 12192000"/>
              <a:gd name="connsiteY193" fmla="*/ 1180025 h 3005983"/>
              <a:gd name="connsiteX194" fmla="*/ 3260055 w 12192000"/>
              <a:gd name="connsiteY194" fmla="*/ 1189560 h 3005983"/>
              <a:gd name="connsiteX195" fmla="*/ 3136098 w 12192000"/>
              <a:gd name="connsiteY195" fmla="*/ 1171708 h 3005983"/>
              <a:gd name="connsiteX196" fmla="*/ 3113533 w 12192000"/>
              <a:gd name="connsiteY196" fmla="*/ 1171758 h 3005983"/>
              <a:gd name="connsiteX197" fmla="*/ 3087934 w 12192000"/>
              <a:gd name="connsiteY197" fmla="*/ 1162189 h 3005983"/>
              <a:gd name="connsiteX198" fmla="*/ 3033101 w 12192000"/>
              <a:gd name="connsiteY198" fmla="*/ 1146004 h 3005983"/>
              <a:gd name="connsiteX199" fmla="*/ 2999082 w 12192000"/>
              <a:gd name="connsiteY199" fmla="*/ 1129337 h 3005983"/>
              <a:gd name="connsiteX200" fmla="*/ 2988144 w 12192000"/>
              <a:gd name="connsiteY200" fmla="*/ 1133783 h 3005983"/>
              <a:gd name="connsiteX201" fmla="*/ 2964880 w 12192000"/>
              <a:gd name="connsiteY201" fmla="*/ 1133160 h 3005983"/>
              <a:gd name="connsiteX202" fmla="*/ 2871083 w 12192000"/>
              <a:gd name="connsiteY202" fmla="*/ 1114281 h 3005983"/>
              <a:gd name="connsiteX203" fmla="*/ 2853547 w 12192000"/>
              <a:gd name="connsiteY203" fmla="*/ 1113282 h 3005983"/>
              <a:gd name="connsiteX204" fmla="*/ 2834998 w 12192000"/>
              <a:gd name="connsiteY204" fmla="*/ 1105032 h 3005983"/>
              <a:gd name="connsiteX205" fmla="*/ 2832012 w 12192000"/>
              <a:gd name="connsiteY205" fmla="*/ 1103667 h 3005983"/>
              <a:gd name="connsiteX206" fmla="*/ 2831450 w 12192000"/>
              <a:gd name="connsiteY206" fmla="*/ 1103681 h 3005983"/>
              <a:gd name="connsiteX207" fmla="*/ 2830158 w 12192000"/>
              <a:gd name="connsiteY207" fmla="*/ 1102819 h 3005983"/>
              <a:gd name="connsiteX208" fmla="*/ 2817969 w 12192000"/>
              <a:gd name="connsiteY208" fmla="*/ 1097243 h 3005983"/>
              <a:gd name="connsiteX209" fmla="*/ 2812278 w 12192000"/>
              <a:gd name="connsiteY209" fmla="*/ 1097008 h 3005983"/>
              <a:gd name="connsiteX210" fmla="*/ 2735949 w 12192000"/>
              <a:gd name="connsiteY210" fmla="*/ 1069536 h 3005983"/>
              <a:gd name="connsiteX211" fmla="*/ 2700542 w 12192000"/>
              <a:gd name="connsiteY211" fmla="*/ 1056907 h 3005983"/>
              <a:gd name="connsiteX212" fmla="*/ 2690071 w 12192000"/>
              <a:gd name="connsiteY212" fmla="*/ 1056397 h 3005983"/>
              <a:gd name="connsiteX213" fmla="*/ 2655269 w 12192000"/>
              <a:gd name="connsiteY213" fmla="*/ 1042078 h 3005983"/>
              <a:gd name="connsiteX214" fmla="*/ 2637172 w 12192000"/>
              <a:gd name="connsiteY214" fmla="*/ 1039382 h 3005983"/>
              <a:gd name="connsiteX215" fmla="*/ 2544676 w 12192000"/>
              <a:gd name="connsiteY215" fmla="*/ 1019916 h 3005983"/>
              <a:gd name="connsiteX216" fmla="*/ 2521406 w 12192000"/>
              <a:gd name="connsiteY216" fmla="*/ 1022036 h 3005983"/>
              <a:gd name="connsiteX217" fmla="*/ 2462038 w 12192000"/>
              <a:gd name="connsiteY217" fmla="*/ 992687 h 3005983"/>
              <a:gd name="connsiteX218" fmla="*/ 2448962 w 12192000"/>
              <a:gd name="connsiteY218" fmla="*/ 988555 h 3005983"/>
              <a:gd name="connsiteX219" fmla="*/ 2444223 w 12192000"/>
              <a:gd name="connsiteY219" fmla="*/ 985580 h 3005983"/>
              <a:gd name="connsiteX220" fmla="*/ 2428175 w 12192000"/>
              <a:gd name="connsiteY220" fmla="*/ 997242 h 3005983"/>
              <a:gd name="connsiteX221" fmla="*/ 2398519 w 12192000"/>
              <a:gd name="connsiteY221" fmla="*/ 1001482 h 3005983"/>
              <a:gd name="connsiteX222" fmla="*/ 2385271 w 12192000"/>
              <a:gd name="connsiteY222" fmla="*/ 993786 h 3005983"/>
              <a:gd name="connsiteX223" fmla="*/ 2298174 w 12192000"/>
              <a:gd name="connsiteY223" fmla="*/ 956527 h 3005983"/>
              <a:gd name="connsiteX224" fmla="*/ 2271014 w 12192000"/>
              <a:gd name="connsiteY224" fmla="*/ 945440 h 3005983"/>
              <a:gd name="connsiteX225" fmla="*/ 2214838 w 12192000"/>
              <a:gd name="connsiteY225" fmla="*/ 924396 h 3005983"/>
              <a:gd name="connsiteX226" fmla="*/ 2038407 w 12192000"/>
              <a:gd name="connsiteY226" fmla="*/ 916628 h 3005983"/>
              <a:gd name="connsiteX227" fmla="*/ 1958268 w 12192000"/>
              <a:gd name="connsiteY227" fmla="*/ 931677 h 3005983"/>
              <a:gd name="connsiteX228" fmla="*/ 1740316 w 12192000"/>
              <a:gd name="connsiteY228" fmla="*/ 931710 h 3005983"/>
              <a:gd name="connsiteX229" fmla="*/ 1454477 w 12192000"/>
              <a:gd name="connsiteY229" fmla="*/ 973878 h 3005983"/>
              <a:gd name="connsiteX230" fmla="*/ 1385984 w 12192000"/>
              <a:gd name="connsiteY230" fmla="*/ 958621 h 3005983"/>
              <a:gd name="connsiteX231" fmla="*/ 1355604 w 12192000"/>
              <a:gd name="connsiteY231" fmla="*/ 960893 h 3005983"/>
              <a:gd name="connsiteX232" fmla="*/ 1305323 w 12192000"/>
              <a:gd name="connsiteY232" fmla="*/ 967511 h 3005983"/>
              <a:gd name="connsiteX233" fmla="*/ 1125607 w 12192000"/>
              <a:gd name="connsiteY233" fmla="*/ 968467 h 3005983"/>
              <a:gd name="connsiteX234" fmla="*/ 1016562 w 12192000"/>
              <a:gd name="connsiteY234" fmla="*/ 975260 h 3005983"/>
              <a:gd name="connsiteX235" fmla="*/ 818620 w 12192000"/>
              <a:gd name="connsiteY235" fmla="*/ 987723 h 3005983"/>
              <a:gd name="connsiteX236" fmla="*/ 611870 w 12192000"/>
              <a:gd name="connsiteY236" fmla="*/ 1002547 h 3005983"/>
              <a:gd name="connsiteX237" fmla="*/ 520325 w 12192000"/>
              <a:gd name="connsiteY237" fmla="*/ 1010590 h 3005983"/>
              <a:gd name="connsiteX238" fmla="*/ 386188 w 12192000"/>
              <a:gd name="connsiteY238" fmla="*/ 1040956 h 3005983"/>
              <a:gd name="connsiteX239" fmla="*/ 272629 w 12192000"/>
              <a:gd name="connsiteY239" fmla="*/ 1010300 h 3005983"/>
              <a:gd name="connsiteX240" fmla="*/ 113450 w 12192000"/>
              <a:gd name="connsiteY240" fmla="*/ 1038933 h 3005983"/>
              <a:gd name="connsiteX241" fmla="*/ 4256 w 12192000"/>
              <a:gd name="connsiteY241" fmla="*/ 1060111 h 3005983"/>
              <a:gd name="connsiteX242" fmla="*/ 0 w 12192000"/>
              <a:gd name="connsiteY242" fmla="*/ 1059714 h 3005983"/>
              <a:gd name="connsiteX243" fmla="*/ 0 w 12192000"/>
              <a:gd name="connsiteY243" fmla="*/ 0 h 3005983"/>
              <a:gd name="connsiteX0" fmla="*/ 0 w 12192000"/>
              <a:gd name="connsiteY0" fmla="*/ 0 h 3005983"/>
              <a:gd name="connsiteX1" fmla="*/ 12192000 w 12192000"/>
              <a:gd name="connsiteY1" fmla="*/ 0 h 3005983"/>
              <a:gd name="connsiteX2" fmla="*/ 12192000 w 12192000"/>
              <a:gd name="connsiteY2" fmla="*/ 2802781 h 3005983"/>
              <a:gd name="connsiteX3" fmla="*/ 12174273 w 12192000"/>
              <a:gd name="connsiteY3" fmla="*/ 2805362 h 3005983"/>
              <a:gd name="connsiteX4" fmla="*/ 12131191 w 12192000"/>
              <a:gd name="connsiteY4" fmla="*/ 2902520 h 3005983"/>
              <a:gd name="connsiteX5" fmla="*/ 11968818 w 12192000"/>
              <a:gd name="connsiteY5" fmla="*/ 2984045 h 3005983"/>
              <a:gd name="connsiteX6" fmla="*/ 11844564 w 12192000"/>
              <a:gd name="connsiteY6" fmla="*/ 2972630 h 3005983"/>
              <a:gd name="connsiteX7" fmla="*/ 11709884 w 12192000"/>
              <a:gd name="connsiteY7" fmla="*/ 3001635 h 3005983"/>
              <a:gd name="connsiteX8" fmla="*/ 11689476 w 12192000"/>
              <a:gd name="connsiteY8" fmla="*/ 2807391 h 3005983"/>
              <a:gd name="connsiteX9" fmla="*/ 11666486 w 12192000"/>
              <a:gd name="connsiteY9" fmla="*/ 2799625 h 3005983"/>
              <a:gd name="connsiteX10" fmla="*/ 11652374 w 12192000"/>
              <a:gd name="connsiteY10" fmla="*/ 2793272 h 3005983"/>
              <a:gd name="connsiteX11" fmla="*/ 11646471 w 12192000"/>
              <a:gd name="connsiteY11" fmla="*/ 2800341 h 3005983"/>
              <a:gd name="connsiteX12" fmla="*/ 11608697 w 12192000"/>
              <a:gd name="connsiteY12" fmla="*/ 2813460 h 3005983"/>
              <a:gd name="connsiteX13" fmla="*/ 11603621 w 12192000"/>
              <a:gd name="connsiteY13" fmla="*/ 2810965 h 3005983"/>
              <a:gd name="connsiteX14" fmla="*/ 11590100 w 12192000"/>
              <a:gd name="connsiteY14" fmla="*/ 2808130 h 3005983"/>
              <a:gd name="connsiteX15" fmla="*/ 11566270 w 12192000"/>
              <a:gd name="connsiteY15" fmla="*/ 2794050 h 3005983"/>
              <a:gd name="connsiteX16" fmla="*/ 11543180 w 12192000"/>
              <a:gd name="connsiteY16" fmla="*/ 2794523 h 3005983"/>
              <a:gd name="connsiteX17" fmla="*/ 11527456 w 12192000"/>
              <a:gd name="connsiteY17" fmla="*/ 2784758 h 3005983"/>
              <a:gd name="connsiteX18" fmla="*/ 11410019 w 12192000"/>
              <a:gd name="connsiteY18" fmla="*/ 2778739 h 3005983"/>
              <a:gd name="connsiteX19" fmla="*/ 11391662 w 12192000"/>
              <a:gd name="connsiteY19" fmla="*/ 2777813 h 3005983"/>
              <a:gd name="connsiteX20" fmla="*/ 11381950 w 12192000"/>
              <a:gd name="connsiteY20" fmla="*/ 2771457 h 3005983"/>
              <a:gd name="connsiteX21" fmla="*/ 11355280 w 12192000"/>
              <a:gd name="connsiteY21" fmla="*/ 2766974 h 3005983"/>
              <a:gd name="connsiteX22" fmla="*/ 11346286 w 12192000"/>
              <a:gd name="connsiteY22" fmla="*/ 2771221 h 3005983"/>
              <a:gd name="connsiteX23" fmla="*/ 11344784 w 12192000"/>
              <a:gd name="connsiteY23" fmla="*/ 2767480 h 3005983"/>
              <a:gd name="connsiteX24" fmla="*/ 11307999 w 12192000"/>
              <a:gd name="connsiteY24" fmla="*/ 2758374 h 3005983"/>
              <a:gd name="connsiteX25" fmla="*/ 11228674 w 12192000"/>
              <a:gd name="connsiteY25" fmla="*/ 2738503 h 3005983"/>
              <a:gd name="connsiteX26" fmla="*/ 11208775 w 12192000"/>
              <a:gd name="connsiteY26" fmla="*/ 2733735 h 3005983"/>
              <a:gd name="connsiteX27" fmla="*/ 11191329 w 12192000"/>
              <a:gd name="connsiteY27" fmla="*/ 2735896 h 3005983"/>
              <a:gd name="connsiteX28" fmla="*/ 11095293 w 12192000"/>
              <a:gd name="connsiteY28" fmla="*/ 2734181 h 3005983"/>
              <a:gd name="connsiteX29" fmla="*/ 11072290 w 12192000"/>
              <a:gd name="connsiteY29" fmla="*/ 2737734 h 3005983"/>
              <a:gd name="connsiteX30" fmla="*/ 10980239 w 12192000"/>
              <a:gd name="connsiteY30" fmla="*/ 2729000 h 3005983"/>
              <a:gd name="connsiteX31" fmla="*/ 10980167 w 12192000"/>
              <a:gd name="connsiteY31" fmla="*/ 2728972 h 3005983"/>
              <a:gd name="connsiteX32" fmla="*/ 10943501 w 12192000"/>
              <a:gd name="connsiteY32" fmla="*/ 2723352 h 3005983"/>
              <a:gd name="connsiteX33" fmla="*/ 10740825 w 12192000"/>
              <a:gd name="connsiteY33" fmla="*/ 2642544 h 3005983"/>
              <a:gd name="connsiteX34" fmla="*/ 10621021 w 12192000"/>
              <a:gd name="connsiteY34" fmla="*/ 2583972 h 3005983"/>
              <a:gd name="connsiteX35" fmla="*/ 10501779 w 12192000"/>
              <a:gd name="connsiteY35" fmla="*/ 2548735 h 3005983"/>
              <a:gd name="connsiteX36" fmla="*/ 10403355 w 12192000"/>
              <a:gd name="connsiteY36" fmla="*/ 2512953 h 3005983"/>
              <a:gd name="connsiteX37" fmla="*/ 10337449 w 12192000"/>
              <a:gd name="connsiteY37" fmla="*/ 2488172 h 3005983"/>
              <a:gd name="connsiteX38" fmla="*/ 10324327 w 12192000"/>
              <a:gd name="connsiteY38" fmla="*/ 2478939 h 3005983"/>
              <a:gd name="connsiteX39" fmla="*/ 10321929 w 12192000"/>
              <a:gd name="connsiteY39" fmla="*/ 2478993 h 3005983"/>
              <a:gd name="connsiteX40" fmla="*/ 10290461 w 12192000"/>
              <a:gd name="connsiteY40" fmla="*/ 2462144 h 3005983"/>
              <a:gd name="connsiteX41" fmla="*/ 10268970 w 12192000"/>
              <a:gd name="connsiteY41" fmla="*/ 2448931 h 3005983"/>
              <a:gd name="connsiteX42" fmla="*/ 10263699 w 12192000"/>
              <a:gd name="connsiteY42" fmla="*/ 2448340 h 3005983"/>
              <a:gd name="connsiteX43" fmla="*/ 10228272 w 12192000"/>
              <a:gd name="connsiteY43" fmla="*/ 2431997 h 3005983"/>
              <a:gd name="connsiteX44" fmla="*/ 10215997 w 12192000"/>
              <a:gd name="connsiteY44" fmla="*/ 2431103 h 3005983"/>
              <a:gd name="connsiteX45" fmla="*/ 10193885 w 12192000"/>
              <a:gd name="connsiteY45" fmla="*/ 2427360 h 3005983"/>
              <a:gd name="connsiteX46" fmla="*/ 10135557 w 12192000"/>
              <a:gd name="connsiteY46" fmla="*/ 2429769 h 3005983"/>
              <a:gd name="connsiteX47" fmla="*/ 10092108 w 12192000"/>
              <a:gd name="connsiteY47" fmla="*/ 2409075 h 3005983"/>
              <a:gd name="connsiteX48" fmla="*/ 10091815 w 12192000"/>
              <a:gd name="connsiteY48" fmla="*/ 2409211 h 3005983"/>
              <a:gd name="connsiteX49" fmla="*/ 10083558 w 12192000"/>
              <a:gd name="connsiteY49" fmla="*/ 2406369 h 3005983"/>
              <a:gd name="connsiteX50" fmla="*/ 10078319 w 12192000"/>
              <a:gd name="connsiteY50" fmla="*/ 2403481 h 3005983"/>
              <a:gd name="connsiteX51" fmla="*/ 10063647 w 12192000"/>
              <a:gd name="connsiteY51" fmla="*/ 2397528 h 3005983"/>
              <a:gd name="connsiteX52" fmla="*/ 10057660 w 12192000"/>
              <a:gd name="connsiteY52" fmla="*/ 2396793 h 3005983"/>
              <a:gd name="connsiteX53" fmla="*/ 10003124 w 12192000"/>
              <a:gd name="connsiteY53" fmla="*/ 2406692 h 3005983"/>
              <a:gd name="connsiteX54" fmla="*/ 9898644 w 12192000"/>
              <a:gd name="connsiteY54" fmla="*/ 2393136 h 3005983"/>
              <a:gd name="connsiteX55" fmla="*/ 9794969 w 12192000"/>
              <a:gd name="connsiteY55" fmla="*/ 2376665 h 3005983"/>
              <a:gd name="connsiteX56" fmla="*/ 9690708 w 12192000"/>
              <a:gd name="connsiteY56" fmla="*/ 2362478 h 3005983"/>
              <a:gd name="connsiteX57" fmla="*/ 9656590 w 12192000"/>
              <a:gd name="connsiteY57" fmla="*/ 2365107 h 3005983"/>
              <a:gd name="connsiteX58" fmla="*/ 9651013 w 12192000"/>
              <a:gd name="connsiteY58" fmla="*/ 2365379 h 3005983"/>
              <a:gd name="connsiteX59" fmla="*/ 9629535 w 12192000"/>
              <a:gd name="connsiteY59" fmla="*/ 2359562 h 3005983"/>
              <a:gd name="connsiteX60" fmla="*/ 9621002 w 12192000"/>
              <a:gd name="connsiteY60" fmla="*/ 2358015 h 3005983"/>
              <a:gd name="connsiteX61" fmla="*/ 9620811 w 12192000"/>
              <a:gd name="connsiteY61" fmla="*/ 2358209 h 3005983"/>
              <a:gd name="connsiteX62" fmla="*/ 9612783 w 12192000"/>
              <a:gd name="connsiteY62" fmla="*/ 2356304 h 3005983"/>
              <a:gd name="connsiteX63" fmla="*/ 9573299 w 12192000"/>
              <a:gd name="connsiteY63" fmla="*/ 2344048 h 3005983"/>
              <a:gd name="connsiteX64" fmla="*/ 9523299 w 12192000"/>
              <a:gd name="connsiteY64" fmla="*/ 2356751 h 3005983"/>
              <a:gd name="connsiteX65" fmla="*/ 9502217 w 12192000"/>
              <a:gd name="connsiteY65" fmla="*/ 2356672 h 3005983"/>
              <a:gd name="connsiteX66" fmla="*/ 9491052 w 12192000"/>
              <a:gd name="connsiteY66" fmla="*/ 2357876 h 3005983"/>
              <a:gd name="connsiteX67" fmla="*/ 9490420 w 12192000"/>
              <a:gd name="connsiteY67" fmla="*/ 2358754 h 3005983"/>
              <a:gd name="connsiteX68" fmla="*/ 9422814 w 12192000"/>
              <a:gd name="connsiteY68" fmla="*/ 2337048 h 3005983"/>
              <a:gd name="connsiteX69" fmla="*/ 9387555 w 12192000"/>
              <a:gd name="connsiteY69" fmla="*/ 2324836 h 3005983"/>
              <a:gd name="connsiteX70" fmla="*/ 9385480 w 12192000"/>
              <a:gd name="connsiteY70" fmla="*/ 2325313 h 3005983"/>
              <a:gd name="connsiteX71" fmla="*/ 9369766 w 12192000"/>
              <a:gd name="connsiteY71" fmla="*/ 2317902 h 3005983"/>
              <a:gd name="connsiteX72" fmla="*/ 9356267 w 12192000"/>
              <a:gd name="connsiteY72" fmla="*/ 2307218 h 3005983"/>
              <a:gd name="connsiteX73" fmla="*/ 9240605 w 12192000"/>
              <a:gd name="connsiteY73" fmla="*/ 2292733 h 3005983"/>
              <a:gd name="connsiteX74" fmla="*/ 9083251 w 12192000"/>
              <a:gd name="connsiteY74" fmla="*/ 2245348 h 3005983"/>
              <a:gd name="connsiteX75" fmla="*/ 8956025 w 12192000"/>
              <a:gd name="connsiteY75" fmla="*/ 2219438 h 3005983"/>
              <a:gd name="connsiteX76" fmla="*/ 8791834 w 12192000"/>
              <a:gd name="connsiteY76" fmla="*/ 2194608 h 3005983"/>
              <a:gd name="connsiteX77" fmla="*/ 8677385 w 12192000"/>
              <a:gd name="connsiteY77" fmla="*/ 2172946 h 3005983"/>
              <a:gd name="connsiteX78" fmla="*/ 8628381 w 12192000"/>
              <a:gd name="connsiteY78" fmla="*/ 2151256 h 3005983"/>
              <a:gd name="connsiteX79" fmla="*/ 8608955 w 12192000"/>
              <a:gd name="connsiteY79" fmla="*/ 2154253 h 3005983"/>
              <a:gd name="connsiteX80" fmla="*/ 8605623 w 12192000"/>
              <a:gd name="connsiteY80" fmla="*/ 2154974 h 3005983"/>
              <a:gd name="connsiteX81" fmla="*/ 8591946 w 12192000"/>
              <a:gd name="connsiteY81" fmla="*/ 2153429 h 3005983"/>
              <a:gd name="connsiteX82" fmla="*/ 8588503 w 12192000"/>
              <a:gd name="connsiteY82" fmla="*/ 2158528 h 3005983"/>
              <a:gd name="connsiteX83" fmla="*/ 8542929 w 12192000"/>
              <a:gd name="connsiteY83" fmla="*/ 2155780 h 3005983"/>
              <a:gd name="connsiteX84" fmla="*/ 8422422 w 12192000"/>
              <a:gd name="connsiteY84" fmla="*/ 2128783 h 3005983"/>
              <a:gd name="connsiteX85" fmla="*/ 8350509 w 12192000"/>
              <a:gd name="connsiteY85" fmla="*/ 2116143 h 3005983"/>
              <a:gd name="connsiteX86" fmla="*/ 8323483 w 12192000"/>
              <a:gd name="connsiteY86" fmla="*/ 2116856 h 3005983"/>
              <a:gd name="connsiteX87" fmla="*/ 8285541 w 12192000"/>
              <a:gd name="connsiteY87" fmla="*/ 2114142 h 3005983"/>
              <a:gd name="connsiteX88" fmla="*/ 8156321 w 12192000"/>
              <a:gd name="connsiteY88" fmla="*/ 2105622 h 3005983"/>
              <a:gd name="connsiteX89" fmla="*/ 8115022 w 12192000"/>
              <a:gd name="connsiteY89" fmla="*/ 2097331 h 3005983"/>
              <a:gd name="connsiteX90" fmla="*/ 8109128 w 12192000"/>
              <a:gd name="connsiteY90" fmla="*/ 2095725 h 3005983"/>
              <a:gd name="connsiteX91" fmla="*/ 8061947 w 12192000"/>
              <a:gd name="connsiteY91" fmla="*/ 2076044 h 3005983"/>
              <a:gd name="connsiteX92" fmla="*/ 8056343 w 12192000"/>
              <a:gd name="connsiteY92" fmla="*/ 2079176 h 3005983"/>
              <a:gd name="connsiteX93" fmla="*/ 8039888 w 12192000"/>
              <a:gd name="connsiteY93" fmla="*/ 2079889 h 3005983"/>
              <a:gd name="connsiteX94" fmla="*/ 8027893 w 12192000"/>
              <a:gd name="connsiteY94" fmla="*/ 2071837 h 3005983"/>
              <a:gd name="connsiteX95" fmla="*/ 7968202 w 12192000"/>
              <a:gd name="connsiteY95" fmla="*/ 2048643 h 3005983"/>
              <a:gd name="connsiteX96" fmla="*/ 7879707 w 12192000"/>
              <a:gd name="connsiteY96" fmla="*/ 2019539 h 3005983"/>
              <a:gd name="connsiteX97" fmla="*/ 7867283 w 12192000"/>
              <a:gd name="connsiteY97" fmla="*/ 2011237 h 3005983"/>
              <a:gd name="connsiteX98" fmla="*/ 7843997 w 12192000"/>
              <a:gd name="connsiteY98" fmla="*/ 2004002 h 3005983"/>
              <a:gd name="connsiteX99" fmla="*/ 7819810 w 12192000"/>
              <a:gd name="connsiteY99" fmla="*/ 2003978 h 3005983"/>
              <a:gd name="connsiteX100" fmla="*/ 7766905 w 12192000"/>
              <a:gd name="connsiteY100" fmla="*/ 1994240 h 3005983"/>
              <a:gd name="connsiteX101" fmla="*/ 7748811 w 12192000"/>
              <a:gd name="connsiteY101" fmla="*/ 2001647 h 3005983"/>
              <a:gd name="connsiteX102" fmla="*/ 7745757 w 12192000"/>
              <a:gd name="connsiteY102" fmla="*/ 2003120 h 3005983"/>
              <a:gd name="connsiteX103" fmla="*/ 7732110 w 12192000"/>
              <a:gd name="connsiteY103" fmla="*/ 2004783 h 3005983"/>
              <a:gd name="connsiteX104" fmla="*/ 7730039 w 12192000"/>
              <a:gd name="connsiteY104" fmla="*/ 2010536 h 3005983"/>
              <a:gd name="connsiteX105" fmla="*/ 7685159 w 12192000"/>
              <a:gd name="connsiteY105" fmla="*/ 2018415 h 3005983"/>
              <a:gd name="connsiteX106" fmla="*/ 7561596 w 12192000"/>
              <a:gd name="connsiteY106" fmla="*/ 2020063 h 3005983"/>
              <a:gd name="connsiteX107" fmla="*/ 7488722 w 12192000"/>
              <a:gd name="connsiteY107" fmla="*/ 2024418 h 3005983"/>
              <a:gd name="connsiteX108" fmla="*/ 7462688 w 12192000"/>
              <a:gd name="connsiteY108" fmla="*/ 2031366 h 3005983"/>
              <a:gd name="connsiteX109" fmla="*/ 7425222 w 12192000"/>
              <a:gd name="connsiteY109" fmla="*/ 2037510 h 3005983"/>
              <a:gd name="connsiteX110" fmla="*/ 7360376 w 12192000"/>
              <a:gd name="connsiteY110" fmla="*/ 2052454 h 3005983"/>
              <a:gd name="connsiteX111" fmla="*/ 7297796 w 12192000"/>
              <a:gd name="connsiteY111" fmla="*/ 2059134 h 3005983"/>
              <a:gd name="connsiteX112" fmla="*/ 7255684 w 12192000"/>
              <a:gd name="connsiteY112" fmla="*/ 2060633 h 3005983"/>
              <a:gd name="connsiteX113" fmla="*/ 7249573 w 12192000"/>
              <a:gd name="connsiteY113" fmla="*/ 2060435 h 3005983"/>
              <a:gd name="connsiteX114" fmla="*/ 7198933 w 12192000"/>
              <a:gd name="connsiteY114" fmla="*/ 2052227 h 3005983"/>
              <a:gd name="connsiteX115" fmla="*/ 7194276 w 12192000"/>
              <a:gd name="connsiteY115" fmla="*/ 2056568 h 3005983"/>
              <a:gd name="connsiteX116" fmla="*/ 7178495 w 12192000"/>
              <a:gd name="connsiteY116" fmla="*/ 2061069 h 3005983"/>
              <a:gd name="connsiteX117" fmla="*/ 7164866 w 12192000"/>
              <a:gd name="connsiteY117" fmla="*/ 2056021 h 3005983"/>
              <a:gd name="connsiteX118" fmla="*/ 7101221 w 12192000"/>
              <a:gd name="connsiteY118" fmla="*/ 2047289 h 3005983"/>
              <a:gd name="connsiteX119" fmla="*/ 7008182 w 12192000"/>
              <a:gd name="connsiteY119" fmla="*/ 2039482 h 3005983"/>
              <a:gd name="connsiteX120" fmla="*/ 6994073 w 12192000"/>
              <a:gd name="connsiteY120" fmla="*/ 2034288 h 3005983"/>
              <a:gd name="connsiteX121" fmla="*/ 6902768 w 12192000"/>
              <a:gd name="connsiteY121" fmla="*/ 2021990 h 3005983"/>
              <a:gd name="connsiteX122" fmla="*/ 6854917 w 12192000"/>
              <a:gd name="connsiteY122" fmla="*/ 2020321 h 3005983"/>
              <a:gd name="connsiteX123" fmla="*/ 6849655 w 12192000"/>
              <a:gd name="connsiteY123" fmla="*/ 2025191 h 3005983"/>
              <a:gd name="connsiteX124" fmla="*/ 6835522 w 12192000"/>
              <a:gd name="connsiteY124" fmla="*/ 2024012 h 3005983"/>
              <a:gd name="connsiteX125" fmla="*/ 6707727 w 12192000"/>
              <a:gd name="connsiteY125" fmla="*/ 2006254 h 3005983"/>
              <a:gd name="connsiteX126" fmla="*/ 6561947 w 12192000"/>
              <a:gd name="connsiteY126" fmla="*/ 1975575 h 3005983"/>
              <a:gd name="connsiteX127" fmla="*/ 6464714 w 12192000"/>
              <a:gd name="connsiteY127" fmla="*/ 1978704 h 3005983"/>
              <a:gd name="connsiteX128" fmla="*/ 6242129 w 12192000"/>
              <a:gd name="connsiteY128" fmla="*/ 1915441 h 3005983"/>
              <a:gd name="connsiteX129" fmla="*/ 6080728 w 12192000"/>
              <a:gd name="connsiteY129" fmla="*/ 1895758 h 3005983"/>
              <a:gd name="connsiteX130" fmla="*/ 6069627 w 12192000"/>
              <a:gd name="connsiteY130" fmla="*/ 1885968 h 3005983"/>
              <a:gd name="connsiteX131" fmla="*/ 6055146 w 12192000"/>
              <a:gd name="connsiteY131" fmla="*/ 1879305 h 3005983"/>
              <a:gd name="connsiteX132" fmla="*/ 5953405 w 12192000"/>
              <a:gd name="connsiteY132" fmla="*/ 1849929 h 3005983"/>
              <a:gd name="connsiteX133" fmla="*/ 5940151 w 12192000"/>
              <a:gd name="connsiteY133" fmla="*/ 1852123 h 3005983"/>
              <a:gd name="connsiteX134" fmla="*/ 5917647 w 12192000"/>
              <a:gd name="connsiteY134" fmla="*/ 1852476 h 3005983"/>
              <a:gd name="connsiteX135" fmla="*/ 5860259 w 12192000"/>
              <a:gd name="connsiteY135" fmla="*/ 1865444 h 3005983"/>
              <a:gd name="connsiteX136" fmla="*/ 5821880 w 12192000"/>
              <a:gd name="connsiteY136" fmla="*/ 1854695 h 3005983"/>
              <a:gd name="connsiteX137" fmla="*/ 5813898 w 12192000"/>
              <a:gd name="connsiteY137" fmla="*/ 1853063 h 3005983"/>
              <a:gd name="connsiteX138" fmla="*/ 5813633 w 12192000"/>
              <a:gd name="connsiteY138" fmla="*/ 1853249 h 3005983"/>
              <a:gd name="connsiteX139" fmla="*/ 5804995 w 12192000"/>
              <a:gd name="connsiteY139" fmla="*/ 1851966 h 3005983"/>
              <a:gd name="connsiteX140" fmla="*/ 5799340 w 12192000"/>
              <a:gd name="connsiteY140" fmla="*/ 1850088 h 3005983"/>
              <a:gd name="connsiteX141" fmla="*/ 5783850 w 12192000"/>
              <a:gd name="connsiteY141" fmla="*/ 1846922 h 3005983"/>
              <a:gd name="connsiteX142" fmla="*/ 5777803 w 12192000"/>
              <a:gd name="connsiteY142" fmla="*/ 1847290 h 3005983"/>
              <a:gd name="connsiteX143" fmla="*/ 5774372 w 12192000"/>
              <a:gd name="connsiteY143" fmla="*/ 1849538 h 3005983"/>
              <a:gd name="connsiteX144" fmla="*/ 5740527 w 12192000"/>
              <a:gd name="connsiteY144" fmla="*/ 1850453 h 3005983"/>
              <a:gd name="connsiteX145" fmla="*/ 5671437 w 12192000"/>
              <a:gd name="connsiteY145" fmla="*/ 1845438 h 3005983"/>
              <a:gd name="connsiteX146" fmla="*/ 5633526 w 12192000"/>
              <a:gd name="connsiteY146" fmla="*/ 1839191 h 3005983"/>
              <a:gd name="connsiteX147" fmla="*/ 5527860 w 12192000"/>
              <a:gd name="connsiteY147" fmla="*/ 1825767 h 3005983"/>
              <a:gd name="connsiteX148" fmla="*/ 5420429 w 12192000"/>
              <a:gd name="connsiteY148" fmla="*/ 1815102 h 3005983"/>
              <a:gd name="connsiteX149" fmla="*/ 5339073 w 12192000"/>
              <a:gd name="connsiteY149" fmla="*/ 1819639 h 3005983"/>
              <a:gd name="connsiteX150" fmla="*/ 5334373 w 12192000"/>
              <a:gd name="connsiteY150" fmla="*/ 1817028 h 3005983"/>
              <a:gd name="connsiteX151" fmla="*/ 5326433 w 12192000"/>
              <a:gd name="connsiteY151" fmla="*/ 1814516 h 3005983"/>
              <a:gd name="connsiteX152" fmla="*/ 5326080 w 12192000"/>
              <a:gd name="connsiteY152" fmla="*/ 1814651 h 3005983"/>
              <a:gd name="connsiteX153" fmla="*/ 5318954 w 12192000"/>
              <a:gd name="connsiteY153" fmla="*/ 1811914 h 3005983"/>
              <a:gd name="connsiteX154" fmla="*/ 5286087 w 12192000"/>
              <a:gd name="connsiteY154" fmla="*/ 1796038 h 3005983"/>
              <a:gd name="connsiteX155" fmla="*/ 5223002 w 12192000"/>
              <a:gd name="connsiteY155" fmla="*/ 1799482 h 3005983"/>
              <a:gd name="connsiteX156" fmla="*/ 5200540 w 12192000"/>
              <a:gd name="connsiteY156" fmla="*/ 1796400 h 3005983"/>
              <a:gd name="connsiteX157" fmla="*/ 5154928 w 12192000"/>
              <a:gd name="connsiteY157" fmla="*/ 1781130 h 3005983"/>
              <a:gd name="connsiteX158" fmla="*/ 5149478 w 12192000"/>
              <a:gd name="connsiteY158" fmla="*/ 1780679 h 3005983"/>
              <a:gd name="connsiteX159" fmla="*/ 5130626 w 12192000"/>
              <a:gd name="connsiteY159" fmla="*/ 1768669 h 3005983"/>
              <a:gd name="connsiteX160" fmla="*/ 5102239 w 12192000"/>
              <a:gd name="connsiteY160" fmla="*/ 1753436 h 3005983"/>
              <a:gd name="connsiteX161" fmla="*/ 5099658 w 12192000"/>
              <a:gd name="connsiteY161" fmla="*/ 1753538 h 3005983"/>
              <a:gd name="connsiteX162" fmla="*/ 5088508 w 12192000"/>
              <a:gd name="connsiteY162" fmla="*/ 1745106 h 3005983"/>
              <a:gd name="connsiteX163" fmla="*/ 5082205 w 12192000"/>
              <a:gd name="connsiteY163" fmla="*/ 1734262 h 3005983"/>
              <a:gd name="connsiteX164" fmla="*/ 4931750 w 12192000"/>
              <a:gd name="connsiteY164" fmla="*/ 1691385 h 3005983"/>
              <a:gd name="connsiteX165" fmla="*/ 4824030 w 12192000"/>
              <a:gd name="connsiteY165" fmla="*/ 1643040 h 3005983"/>
              <a:gd name="connsiteX166" fmla="*/ 4758423 w 12192000"/>
              <a:gd name="connsiteY166" fmla="*/ 1579191 h 3005983"/>
              <a:gd name="connsiteX167" fmla="*/ 4514045 w 12192000"/>
              <a:gd name="connsiteY167" fmla="*/ 1535848 h 3005983"/>
              <a:gd name="connsiteX168" fmla="*/ 4458973 w 12192000"/>
              <a:gd name="connsiteY168" fmla="*/ 1525122 h 3005983"/>
              <a:gd name="connsiteX169" fmla="*/ 4423105 w 12192000"/>
              <a:gd name="connsiteY169" fmla="*/ 1500018 h 3005983"/>
              <a:gd name="connsiteX170" fmla="*/ 4400073 w 12192000"/>
              <a:gd name="connsiteY170" fmla="*/ 1499739 h 3005983"/>
              <a:gd name="connsiteX171" fmla="*/ 4395961 w 12192000"/>
              <a:gd name="connsiteY171" fmla="*/ 1499863 h 3005983"/>
              <a:gd name="connsiteX172" fmla="*/ 4382523 w 12192000"/>
              <a:gd name="connsiteY172" fmla="*/ 1496619 h 3005983"/>
              <a:gd name="connsiteX173" fmla="*/ 4374971 w 12192000"/>
              <a:gd name="connsiteY173" fmla="*/ 1500377 h 3005983"/>
              <a:gd name="connsiteX174" fmla="*/ 4352051 w 12192000"/>
              <a:gd name="connsiteY174" fmla="*/ 1498843 h 3005983"/>
              <a:gd name="connsiteX175" fmla="*/ 4328364 w 12192000"/>
              <a:gd name="connsiteY175" fmla="*/ 1491566 h 3005983"/>
              <a:gd name="connsiteX176" fmla="*/ 4220142 w 12192000"/>
              <a:gd name="connsiteY176" fmla="*/ 1451803 h 3005983"/>
              <a:gd name="connsiteX177" fmla="*/ 4152921 w 12192000"/>
              <a:gd name="connsiteY177" fmla="*/ 1430969 h 3005983"/>
              <a:gd name="connsiteX178" fmla="*/ 4123498 w 12192000"/>
              <a:gd name="connsiteY178" fmla="*/ 1427696 h 3005983"/>
              <a:gd name="connsiteX179" fmla="*/ 4085026 w 12192000"/>
              <a:gd name="connsiteY179" fmla="*/ 1420005 h 3005983"/>
              <a:gd name="connsiteX180" fmla="*/ 4014120 w 12192000"/>
              <a:gd name="connsiteY180" fmla="*/ 1410025 h 3005983"/>
              <a:gd name="connsiteX181" fmla="*/ 3924085 w 12192000"/>
              <a:gd name="connsiteY181" fmla="*/ 1390368 h 3005983"/>
              <a:gd name="connsiteX182" fmla="*/ 3875102 w 12192000"/>
              <a:gd name="connsiteY182" fmla="*/ 1356231 h 3005983"/>
              <a:gd name="connsiteX183" fmla="*/ 3866735 w 12192000"/>
              <a:gd name="connsiteY183" fmla="*/ 1358044 h 3005983"/>
              <a:gd name="connsiteX184" fmla="*/ 3824835 w 12192000"/>
              <a:gd name="connsiteY184" fmla="*/ 1344150 h 3005983"/>
              <a:gd name="connsiteX185" fmla="*/ 3698316 w 12192000"/>
              <a:gd name="connsiteY185" fmla="*/ 1271660 h 3005983"/>
              <a:gd name="connsiteX186" fmla="*/ 3615875 w 12192000"/>
              <a:gd name="connsiteY186" fmla="*/ 1245166 h 3005983"/>
              <a:gd name="connsiteX187" fmla="*/ 3583351 w 12192000"/>
              <a:gd name="connsiteY187" fmla="*/ 1239605 h 3005983"/>
              <a:gd name="connsiteX188" fmla="*/ 3529058 w 12192000"/>
              <a:gd name="connsiteY188" fmla="*/ 1230047 h 3005983"/>
              <a:gd name="connsiteX189" fmla="*/ 3438822 w 12192000"/>
              <a:gd name="connsiteY189" fmla="*/ 1205661 h 3005983"/>
              <a:gd name="connsiteX190" fmla="*/ 3390292 w 12192000"/>
              <a:gd name="connsiteY190" fmla="*/ 1197075 h 3005983"/>
              <a:gd name="connsiteX191" fmla="*/ 3315537 w 12192000"/>
              <a:gd name="connsiteY191" fmla="*/ 1185391 h 3005983"/>
              <a:gd name="connsiteX192" fmla="*/ 3305896 w 12192000"/>
              <a:gd name="connsiteY192" fmla="*/ 1180025 h 3005983"/>
              <a:gd name="connsiteX193" fmla="*/ 3260055 w 12192000"/>
              <a:gd name="connsiteY193" fmla="*/ 1189560 h 3005983"/>
              <a:gd name="connsiteX194" fmla="*/ 3136098 w 12192000"/>
              <a:gd name="connsiteY194" fmla="*/ 1171708 h 3005983"/>
              <a:gd name="connsiteX195" fmla="*/ 3113533 w 12192000"/>
              <a:gd name="connsiteY195" fmla="*/ 1171758 h 3005983"/>
              <a:gd name="connsiteX196" fmla="*/ 3087934 w 12192000"/>
              <a:gd name="connsiteY196" fmla="*/ 1162189 h 3005983"/>
              <a:gd name="connsiteX197" fmla="*/ 3033101 w 12192000"/>
              <a:gd name="connsiteY197" fmla="*/ 1146004 h 3005983"/>
              <a:gd name="connsiteX198" fmla="*/ 2999082 w 12192000"/>
              <a:gd name="connsiteY198" fmla="*/ 1129337 h 3005983"/>
              <a:gd name="connsiteX199" fmla="*/ 2988144 w 12192000"/>
              <a:gd name="connsiteY199" fmla="*/ 1133783 h 3005983"/>
              <a:gd name="connsiteX200" fmla="*/ 2964880 w 12192000"/>
              <a:gd name="connsiteY200" fmla="*/ 1133160 h 3005983"/>
              <a:gd name="connsiteX201" fmla="*/ 2871083 w 12192000"/>
              <a:gd name="connsiteY201" fmla="*/ 1114281 h 3005983"/>
              <a:gd name="connsiteX202" fmla="*/ 2853547 w 12192000"/>
              <a:gd name="connsiteY202" fmla="*/ 1113282 h 3005983"/>
              <a:gd name="connsiteX203" fmla="*/ 2834998 w 12192000"/>
              <a:gd name="connsiteY203" fmla="*/ 1105032 h 3005983"/>
              <a:gd name="connsiteX204" fmla="*/ 2832012 w 12192000"/>
              <a:gd name="connsiteY204" fmla="*/ 1103667 h 3005983"/>
              <a:gd name="connsiteX205" fmla="*/ 2831450 w 12192000"/>
              <a:gd name="connsiteY205" fmla="*/ 1103681 h 3005983"/>
              <a:gd name="connsiteX206" fmla="*/ 2830158 w 12192000"/>
              <a:gd name="connsiteY206" fmla="*/ 1102819 h 3005983"/>
              <a:gd name="connsiteX207" fmla="*/ 2817969 w 12192000"/>
              <a:gd name="connsiteY207" fmla="*/ 1097243 h 3005983"/>
              <a:gd name="connsiteX208" fmla="*/ 2812278 w 12192000"/>
              <a:gd name="connsiteY208" fmla="*/ 1097008 h 3005983"/>
              <a:gd name="connsiteX209" fmla="*/ 2735949 w 12192000"/>
              <a:gd name="connsiteY209" fmla="*/ 1069536 h 3005983"/>
              <a:gd name="connsiteX210" fmla="*/ 2700542 w 12192000"/>
              <a:gd name="connsiteY210" fmla="*/ 1056907 h 3005983"/>
              <a:gd name="connsiteX211" fmla="*/ 2690071 w 12192000"/>
              <a:gd name="connsiteY211" fmla="*/ 1056397 h 3005983"/>
              <a:gd name="connsiteX212" fmla="*/ 2655269 w 12192000"/>
              <a:gd name="connsiteY212" fmla="*/ 1042078 h 3005983"/>
              <a:gd name="connsiteX213" fmla="*/ 2637172 w 12192000"/>
              <a:gd name="connsiteY213" fmla="*/ 1039382 h 3005983"/>
              <a:gd name="connsiteX214" fmla="*/ 2544676 w 12192000"/>
              <a:gd name="connsiteY214" fmla="*/ 1019916 h 3005983"/>
              <a:gd name="connsiteX215" fmla="*/ 2521406 w 12192000"/>
              <a:gd name="connsiteY215" fmla="*/ 1022036 h 3005983"/>
              <a:gd name="connsiteX216" fmla="*/ 2462038 w 12192000"/>
              <a:gd name="connsiteY216" fmla="*/ 992687 h 3005983"/>
              <a:gd name="connsiteX217" fmla="*/ 2448962 w 12192000"/>
              <a:gd name="connsiteY217" fmla="*/ 988555 h 3005983"/>
              <a:gd name="connsiteX218" fmla="*/ 2444223 w 12192000"/>
              <a:gd name="connsiteY218" fmla="*/ 985580 h 3005983"/>
              <a:gd name="connsiteX219" fmla="*/ 2428175 w 12192000"/>
              <a:gd name="connsiteY219" fmla="*/ 997242 h 3005983"/>
              <a:gd name="connsiteX220" fmla="*/ 2398519 w 12192000"/>
              <a:gd name="connsiteY220" fmla="*/ 1001482 h 3005983"/>
              <a:gd name="connsiteX221" fmla="*/ 2385271 w 12192000"/>
              <a:gd name="connsiteY221" fmla="*/ 993786 h 3005983"/>
              <a:gd name="connsiteX222" fmla="*/ 2298174 w 12192000"/>
              <a:gd name="connsiteY222" fmla="*/ 956527 h 3005983"/>
              <a:gd name="connsiteX223" fmla="*/ 2271014 w 12192000"/>
              <a:gd name="connsiteY223" fmla="*/ 945440 h 3005983"/>
              <a:gd name="connsiteX224" fmla="*/ 2214838 w 12192000"/>
              <a:gd name="connsiteY224" fmla="*/ 924396 h 3005983"/>
              <a:gd name="connsiteX225" fmla="*/ 2038407 w 12192000"/>
              <a:gd name="connsiteY225" fmla="*/ 916628 h 3005983"/>
              <a:gd name="connsiteX226" fmla="*/ 1958268 w 12192000"/>
              <a:gd name="connsiteY226" fmla="*/ 931677 h 3005983"/>
              <a:gd name="connsiteX227" fmla="*/ 1740316 w 12192000"/>
              <a:gd name="connsiteY227" fmla="*/ 931710 h 3005983"/>
              <a:gd name="connsiteX228" fmla="*/ 1454477 w 12192000"/>
              <a:gd name="connsiteY228" fmla="*/ 973878 h 3005983"/>
              <a:gd name="connsiteX229" fmla="*/ 1385984 w 12192000"/>
              <a:gd name="connsiteY229" fmla="*/ 958621 h 3005983"/>
              <a:gd name="connsiteX230" fmla="*/ 1355604 w 12192000"/>
              <a:gd name="connsiteY230" fmla="*/ 960893 h 3005983"/>
              <a:gd name="connsiteX231" fmla="*/ 1305323 w 12192000"/>
              <a:gd name="connsiteY231" fmla="*/ 967511 h 3005983"/>
              <a:gd name="connsiteX232" fmla="*/ 1125607 w 12192000"/>
              <a:gd name="connsiteY232" fmla="*/ 968467 h 3005983"/>
              <a:gd name="connsiteX233" fmla="*/ 1016562 w 12192000"/>
              <a:gd name="connsiteY233" fmla="*/ 975260 h 3005983"/>
              <a:gd name="connsiteX234" fmla="*/ 818620 w 12192000"/>
              <a:gd name="connsiteY234" fmla="*/ 987723 h 3005983"/>
              <a:gd name="connsiteX235" fmla="*/ 611870 w 12192000"/>
              <a:gd name="connsiteY235" fmla="*/ 1002547 h 3005983"/>
              <a:gd name="connsiteX236" fmla="*/ 520325 w 12192000"/>
              <a:gd name="connsiteY236" fmla="*/ 1010590 h 3005983"/>
              <a:gd name="connsiteX237" fmla="*/ 386188 w 12192000"/>
              <a:gd name="connsiteY237" fmla="*/ 1040956 h 3005983"/>
              <a:gd name="connsiteX238" fmla="*/ 272629 w 12192000"/>
              <a:gd name="connsiteY238" fmla="*/ 1010300 h 3005983"/>
              <a:gd name="connsiteX239" fmla="*/ 113450 w 12192000"/>
              <a:gd name="connsiteY239" fmla="*/ 1038933 h 3005983"/>
              <a:gd name="connsiteX240" fmla="*/ 4256 w 12192000"/>
              <a:gd name="connsiteY240" fmla="*/ 1060111 h 3005983"/>
              <a:gd name="connsiteX241" fmla="*/ 0 w 12192000"/>
              <a:gd name="connsiteY241" fmla="*/ 1059714 h 3005983"/>
              <a:gd name="connsiteX242" fmla="*/ 0 w 12192000"/>
              <a:gd name="connsiteY242" fmla="*/ 0 h 3005983"/>
              <a:gd name="connsiteX0" fmla="*/ 0 w 12192000"/>
              <a:gd name="connsiteY0" fmla="*/ 0 h 3005983"/>
              <a:gd name="connsiteX1" fmla="*/ 12192000 w 12192000"/>
              <a:gd name="connsiteY1" fmla="*/ 0 h 3005983"/>
              <a:gd name="connsiteX2" fmla="*/ 12192000 w 12192000"/>
              <a:gd name="connsiteY2" fmla="*/ 2802781 h 3005983"/>
              <a:gd name="connsiteX3" fmla="*/ 12174273 w 12192000"/>
              <a:gd name="connsiteY3" fmla="*/ 2805362 h 3005983"/>
              <a:gd name="connsiteX4" fmla="*/ 12131191 w 12192000"/>
              <a:gd name="connsiteY4" fmla="*/ 2902520 h 3005983"/>
              <a:gd name="connsiteX5" fmla="*/ 11968818 w 12192000"/>
              <a:gd name="connsiteY5" fmla="*/ 2984045 h 3005983"/>
              <a:gd name="connsiteX6" fmla="*/ 11844564 w 12192000"/>
              <a:gd name="connsiteY6" fmla="*/ 2972630 h 3005983"/>
              <a:gd name="connsiteX7" fmla="*/ 11709884 w 12192000"/>
              <a:gd name="connsiteY7" fmla="*/ 3001635 h 3005983"/>
              <a:gd name="connsiteX8" fmla="*/ 11689476 w 12192000"/>
              <a:gd name="connsiteY8" fmla="*/ 2807391 h 3005983"/>
              <a:gd name="connsiteX9" fmla="*/ 11666486 w 12192000"/>
              <a:gd name="connsiteY9" fmla="*/ 2799625 h 3005983"/>
              <a:gd name="connsiteX10" fmla="*/ 11652374 w 12192000"/>
              <a:gd name="connsiteY10" fmla="*/ 2793272 h 3005983"/>
              <a:gd name="connsiteX11" fmla="*/ 11646471 w 12192000"/>
              <a:gd name="connsiteY11" fmla="*/ 2800341 h 3005983"/>
              <a:gd name="connsiteX12" fmla="*/ 11608697 w 12192000"/>
              <a:gd name="connsiteY12" fmla="*/ 2813460 h 3005983"/>
              <a:gd name="connsiteX13" fmla="*/ 11603621 w 12192000"/>
              <a:gd name="connsiteY13" fmla="*/ 2810965 h 3005983"/>
              <a:gd name="connsiteX14" fmla="*/ 11566270 w 12192000"/>
              <a:gd name="connsiteY14" fmla="*/ 2794050 h 3005983"/>
              <a:gd name="connsiteX15" fmla="*/ 11543180 w 12192000"/>
              <a:gd name="connsiteY15" fmla="*/ 2794523 h 3005983"/>
              <a:gd name="connsiteX16" fmla="*/ 11527456 w 12192000"/>
              <a:gd name="connsiteY16" fmla="*/ 2784758 h 3005983"/>
              <a:gd name="connsiteX17" fmla="*/ 11410019 w 12192000"/>
              <a:gd name="connsiteY17" fmla="*/ 2778739 h 3005983"/>
              <a:gd name="connsiteX18" fmla="*/ 11391662 w 12192000"/>
              <a:gd name="connsiteY18" fmla="*/ 2777813 h 3005983"/>
              <a:gd name="connsiteX19" fmla="*/ 11381950 w 12192000"/>
              <a:gd name="connsiteY19" fmla="*/ 2771457 h 3005983"/>
              <a:gd name="connsiteX20" fmla="*/ 11355280 w 12192000"/>
              <a:gd name="connsiteY20" fmla="*/ 2766974 h 3005983"/>
              <a:gd name="connsiteX21" fmla="*/ 11346286 w 12192000"/>
              <a:gd name="connsiteY21" fmla="*/ 2771221 h 3005983"/>
              <a:gd name="connsiteX22" fmla="*/ 11344784 w 12192000"/>
              <a:gd name="connsiteY22" fmla="*/ 2767480 h 3005983"/>
              <a:gd name="connsiteX23" fmla="*/ 11307999 w 12192000"/>
              <a:gd name="connsiteY23" fmla="*/ 2758374 h 3005983"/>
              <a:gd name="connsiteX24" fmla="*/ 11228674 w 12192000"/>
              <a:gd name="connsiteY24" fmla="*/ 2738503 h 3005983"/>
              <a:gd name="connsiteX25" fmla="*/ 11208775 w 12192000"/>
              <a:gd name="connsiteY25" fmla="*/ 2733735 h 3005983"/>
              <a:gd name="connsiteX26" fmla="*/ 11191329 w 12192000"/>
              <a:gd name="connsiteY26" fmla="*/ 2735896 h 3005983"/>
              <a:gd name="connsiteX27" fmla="*/ 11095293 w 12192000"/>
              <a:gd name="connsiteY27" fmla="*/ 2734181 h 3005983"/>
              <a:gd name="connsiteX28" fmla="*/ 11072290 w 12192000"/>
              <a:gd name="connsiteY28" fmla="*/ 2737734 h 3005983"/>
              <a:gd name="connsiteX29" fmla="*/ 10980239 w 12192000"/>
              <a:gd name="connsiteY29" fmla="*/ 2729000 h 3005983"/>
              <a:gd name="connsiteX30" fmla="*/ 10980167 w 12192000"/>
              <a:gd name="connsiteY30" fmla="*/ 2728972 h 3005983"/>
              <a:gd name="connsiteX31" fmla="*/ 10943501 w 12192000"/>
              <a:gd name="connsiteY31" fmla="*/ 2723352 h 3005983"/>
              <a:gd name="connsiteX32" fmla="*/ 10740825 w 12192000"/>
              <a:gd name="connsiteY32" fmla="*/ 2642544 h 3005983"/>
              <a:gd name="connsiteX33" fmla="*/ 10621021 w 12192000"/>
              <a:gd name="connsiteY33" fmla="*/ 2583972 h 3005983"/>
              <a:gd name="connsiteX34" fmla="*/ 10501779 w 12192000"/>
              <a:gd name="connsiteY34" fmla="*/ 2548735 h 3005983"/>
              <a:gd name="connsiteX35" fmla="*/ 10403355 w 12192000"/>
              <a:gd name="connsiteY35" fmla="*/ 2512953 h 3005983"/>
              <a:gd name="connsiteX36" fmla="*/ 10337449 w 12192000"/>
              <a:gd name="connsiteY36" fmla="*/ 2488172 h 3005983"/>
              <a:gd name="connsiteX37" fmla="*/ 10324327 w 12192000"/>
              <a:gd name="connsiteY37" fmla="*/ 2478939 h 3005983"/>
              <a:gd name="connsiteX38" fmla="*/ 10321929 w 12192000"/>
              <a:gd name="connsiteY38" fmla="*/ 2478993 h 3005983"/>
              <a:gd name="connsiteX39" fmla="*/ 10290461 w 12192000"/>
              <a:gd name="connsiteY39" fmla="*/ 2462144 h 3005983"/>
              <a:gd name="connsiteX40" fmla="*/ 10268970 w 12192000"/>
              <a:gd name="connsiteY40" fmla="*/ 2448931 h 3005983"/>
              <a:gd name="connsiteX41" fmla="*/ 10263699 w 12192000"/>
              <a:gd name="connsiteY41" fmla="*/ 2448340 h 3005983"/>
              <a:gd name="connsiteX42" fmla="*/ 10228272 w 12192000"/>
              <a:gd name="connsiteY42" fmla="*/ 2431997 h 3005983"/>
              <a:gd name="connsiteX43" fmla="*/ 10215997 w 12192000"/>
              <a:gd name="connsiteY43" fmla="*/ 2431103 h 3005983"/>
              <a:gd name="connsiteX44" fmla="*/ 10193885 w 12192000"/>
              <a:gd name="connsiteY44" fmla="*/ 2427360 h 3005983"/>
              <a:gd name="connsiteX45" fmla="*/ 10135557 w 12192000"/>
              <a:gd name="connsiteY45" fmla="*/ 2429769 h 3005983"/>
              <a:gd name="connsiteX46" fmla="*/ 10092108 w 12192000"/>
              <a:gd name="connsiteY46" fmla="*/ 2409075 h 3005983"/>
              <a:gd name="connsiteX47" fmla="*/ 10091815 w 12192000"/>
              <a:gd name="connsiteY47" fmla="*/ 2409211 h 3005983"/>
              <a:gd name="connsiteX48" fmla="*/ 10083558 w 12192000"/>
              <a:gd name="connsiteY48" fmla="*/ 2406369 h 3005983"/>
              <a:gd name="connsiteX49" fmla="*/ 10078319 w 12192000"/>
              <a:gd name="connsiteY49" fmla="*/ 2403481 h 3005983"/>
              <a:gd name="connsiteX50" fmla="*/ 10063647 w 12192000"/>
              <a:gd name="connsiteY50" fmla="*/ 2397528 h 3005983"/>
              <a:gd name="connsiteX51" fmla="*/ 10057660 w 12192000"/>
              <a:gd name="connsiteY51" fmla="*/ 2396793 h 3005983"/>
              <a:gd name="connsiteX52" fmla="*/ 10003124 w 12192000"/>
              <a:gd name="connsiteY52" fmla="*/ 2406692 h 3005983"/>
              <a:gd name="connsiteX53" fmla="*/ 9898644 w 12192000"/>
              <a:gd name="connsiteY53" fmla="*/ 2393136 h 3005983"/>
              <a:gd name="connsiteX54" fmla="*/ 9794969 w 12192000"/>
              <a:gd name="connsiteY54" fmla="*/ 2376665 h 3005983"/>
              <a:gd name="connsiteX55" fmla="*/ 9690708 w 12192000"/>
              <a:gd name="connsiteY55" fmla="*/ 2362478 h 3005983"/>
              <a:gd name="connsiteX56" fmla="*/ 9656590 w 12192000"/>
              <a:gd name="connsiteY56" fmla="*/ 2365107 h 3005983"/>
              <a:gd name="connsiteX57" fmla="*/ 9651013 w 12192000"/>
              <a:gd name="connsiteY57" fmla="*/ 2365379 h 3005983"/>
              <a:gd name="connsiteX58" fmla="*/ 9629535 w 12192000"/>
              <a:gd name="connsiteY58" fmla="*/ 2359562 h 3005983"/>
              <a:gd name="connsiteX59" fmla="*/ 9621002 w 12192000"/>
              <a:gd name="connsiteY59" fmla="*/ 2358015 h 3005983"/>
              <a:gd name="connsiteX60" fmla="*/ 9620811 w 12192000"/>
              <a:gd name="connsiteY60" fmla="*/ 2358209 h 3005983"/>
              <a:gd name="connsiteX61" fmla="*/ 9612783 w 12192000"/>
              <a:gd name="connsiteY61" fmla="*/ 2356304 h 3005983"/>
              <a:gd name="connsiteX62" fmla="*/ 9573299 w 12192000"/>
              <a:gd name="connsiteY62" fmla="*/ 2344048 h 3005983"/>
              <a:gd name="connsiteX63" fmla="*/ 9523299 w 12192000"/>
              <a:gd name="connsiteY63" fmla="*/ 2356751 h 3005983"/>
              <a:gd name="connsiteX64" fmla="*/ 9502217 w 12192000"/>
              <a:gd name="connsiteY64" fmla="*/ 2356672 h 3005983"/>
              <a:gd name="connsiteX65" fmla="*/ 9491052 w 12192000"/>
              <a:gd name="connsiteY65" fmla="*/ 2357876 h 3005983"/>
              <a:gd name="connsiteX66" fmla="*/ 9490420 w 12192000"/>
              <a:gd name="connsiteY66" fmla="*/ 2358754 h 3005983"/>
              <a:gd name="connsiteX67" fmla="*/ 9422814 w 12192000"/>
              <a:gd name="connsiteY67" fmla="*/ 2337048 h 3005983"/>
              <a:gd name="connsiteX68" fmla="*/ 9387555 w 12192000"/>
              <a:gd name="connsiteY68" fmla="*/ 2324836 h 3005983"/>
              <a:gd name="connsiteX69" fmla="*/ 9385480 w 12192000"/>
              <a:gd name="connsiteY69" fmla="*/ 2325313 h 3005983"/>
              <a:gd name="connsiteX70" fmla="*/ 9369766 w 12192000"/>
              <a:gd name="connsiteY70" fmla="*/ 2317902 h 3005983"/>
              <a:gd name="connsiteX71" fmla="*/ 9356267 w 12192000"/>
              <a:gd name="connsiteY71" fmla="*/ 2307218 h 3005983"/>
              <a:gd name="connsiteX72" fmla="*/ 9240605 w 12192000"/>
              <a:gd name="connsiteY72" fmla="*/ 2292733 h 3005983"/>
              <a:gd name="connsiteX73" fmla="*/ 9083251 w 12192000"/>
              <a:gd name="connsiteY73" fmla="*/ 2245348 h 3005983"/>
              <a:gd name="connsiteX74" fmla="*/ 8956025 w 12192000"/>
              <a:gd name="connsiteY74" fmla="*/ 2219438 h 3005983"/>
              <a:gd name="connsiteX75" fmla="*/ 8791834 w 12192000"/>
              <a:gd name="connsiteY75" fmla="*/ 2194608 h 3005983"/>
              <a:gd name="connsiteX76" fmla="*/ 8677385 w 12192000"/>
              <a:gd name="connsiteY76" fmla="*/ 2172946 h 3005983"/>
              <a:gd name="connsiteX77" fmla="*/ 8628381 w 12192000"/>
              <a:gd name="connsiteY77" fmla="*/ 2151256 h 3005983"/>
              <a:gd name="connsiteX78" fmla="*/ 8608955 w 12192000"/>
              <a:gd name="connsiteY78" fmla="*/ 2154253 h 3005983"/>
              <a:gd name="connsiteX79" fmla="*/ 8605623 w 12192000"/>
              <a:gd name="connsiteY79" fmla="*/ 2154974 h 3005983"/>
              <a:gd name="connsiteX80" fmla="*/ 8591946 w 12192000"/>
              <a:gd name="connsiteY80" fmla="*/ 2153429 h 3005983"/>
              <a:gd name="connsiteX81" fmla="*/ 8588503 w 12192000"/>
              <a:gd name="connsiteY81" fmla="*/ 2158528 h 3005983"/>
              <a:gd name="connsiteX82" fmla="*/ 8542929 w 12192000"/>
              <a:gd name="connsiteY82" fmla="*/ 2155780 h 3005983"/>
              <a:gd name="connsiteX83" fmla="*/ 8422422 w 12192000"/>
              <a:gd name="connsiteY83" fmla="*/ 2128783 h 3005983"/>
              <a:gd name="connsiteX84" fmla="*/ 8350509 w 12192000"/>
              <a:gd name="connsiteY84" fmla="*/ 2116143 h 3005983"/>
              <a:gd name="connsiteX85" fmla="*/ 8323483 w 12192000"/>
              <a:gd name="connsiteY85" fmla="*/ 2116856 h 3005983"/>
              <a:gd name="connsiteX86" fmla="*/ 8285541 w 12192000"/>
              <a:gd name="connsiteY86" fmla="*/ 2114142 h 3005983"/>
              <a:gd name="connsiteX87" fmla="*/ 8156321 w 12192000"/>
              <a:gd name="connsiteY87" fmla="*/ 2105622 h 3005983"/>
              <a:gd name="connsiteX88" fmla="*/ 8115022 w 12192000"/>
              <a:gd name="connsiteY88" fmla="*/ 2097331 h 3005983"/>
              <a:gd name="connsiteX89" fmla="*/ 8109128 w 12192000"/>
              <a:gd name="connsiteY89" fmla="*/ 2095725 h 3005983"/>
              <a:gd name="connsiteX90" fmla="*/ 8061947 w 12192000"/>
              <a:gd name="connsiteY90" fmla="*/ 2076044 h 3005983"/>
              <a:gd name="connsiteX91" fmla="*/ 8056343 w 12192000"/>
              <a:gd name="connsiteY91" fmla="*/ 2079176 h 3005983"/>
              <a:gd name="connsiteX92" fmla="*/ 8039888 w 12192000"/>
              <a:gd name="connsiteY92" fmla="*/ 2079889 h 3005983"/>
              <a:gd name="connsiteX93" fmla="*/ 8027893 w 12192000"/>
              <a:gd name="connsiteY93" fmla="*/ 2071837 h 3005983"/>
              <a:gd name="connsiteX94" fmla="*/ 7968202 w 12192000"/>
              <a:gd name="connsiteY94" fmla="*/ 2048643 h 3005983"/>
              <a:gd name="connsiteX95" fmla="*/ 7879707 w 12192000"/>
              <a:gd name="connsiteY95" fmla="*/ 2019539 h 3005983"/>
              <a:gd name="connsiteX96" fmla="*/ 7867283 w 12192000"/>
              <a:gd name="connsiteY96" fmla="*/ 2011237 h 3005983"/>
              <a:gd name="connsiteX97" fmla="*/ 7843997 w 12192000"/>
              <a:gd name="connsiteY97" fmla="*/ 2004002 h 3005983"/>
              <a:gd name="connsiteX98" fmla="*/ 7819810 w 12192000"/>
              <a:gd name="connsiteY98" fmla="*/ 2003978 h 3005983"/>
              <a:gd name="connsiteX99" fmla="*/ 7766905 w 12192000"/>
              <a:gd name="connsiteY99" fmla="*/ 1994240 h 3005983"/>
              <a:gd name="connsiteX100" fmla="*/ 7748811 w 12192000"/>
              <a:gd name="connsiteY100" fmla="*/ 2001647 h 3005983"/>
              <a:gd name="connsiteX101" fmla="*/ 7745757 w 12192000"/>
              <a:gd name="connsiteY101" fmla="*/ 2003120 h 3005983"/>
              <a:gd name="connsiteX102" fmla="*/ 7732110 w 12192000"/>
              <a:gd name="connsiteY102" fmla="*/ 2004783 h 3005983"/>
              <a:gd name="connsiteX103" fmla="*/ 7730039 w 12192000"/>
              <a:gd name="connsiteY103" fmla="*/ 2010536 h 3005983"/>
              <a:gd name="connsiteX104" fmla="*/ 7685159 w 12192000"/>
              <a:gd name="connsiteY104" fmla="*/ 2018415 h 3005983"/>
              <a:gd name="connsiteX105" fmla="*/ 7561596 w 12192000"/>
              <a:gd name="connsiteY105" fmla="*/ 2020063 h 3005983"/>
              <a:gd name="connsiteX106" fmla="*/ 7488722 w 12192000"/>
              <a:gd name="connsiteY106" fmla="*/ 2024418 h 3005983"/>
              <a:gd name="connsiteX107" fmla="*/ 7462688 w 12192000"/>
              <a:gd name="connsiteY107" fmla="*/ 2031366 h 3005983"/>
              <a:gd name="connsiteX108" fmla="*/ 7425222 w 12192000"/>
              <a:gd name="connsiteY108" fmla="*/ 2037510 h 3005983"/>
              <a:gd name="connsiteX109" fmla="*/ 7360376 w 12192000"/>
              <a:gd name="connsiteY109" fmla="*/ 2052454 h 3005983"/>
              <a:gd name="connsiteX110" fmla="*/ 7297796 w 12192000"/>
              <a:gd name="connsiteY110" fmla="*/ 2059134 h 3005983"/>
              <a:gd name="connsiteX111" fmla="*/ 7255684 w 12192000"/>
              <a:gd name="connsiteY111" fmla="*/ 2060633 h 3005983"/>
              <a:gd name="connsiteX112" fmla="*/ 7249573 w 12192000"/>
              <a:gd name="connsiteY112" fmla="*/ 2060435 h 3005983"/>
              <a:gd name="connsiteX113" fmla="*/ 7198933 w 12192000"/>
              <a:gd name="connsiteY113" fmla="*/ 2052227 h 3005983"/>
              <a:gd name="connsiteX114" fmla="*/ 7194276 w 12192000"/>
              <a:gd name="connsiteY114" fmla="*/ 2056568 h 3005983"/>
              <a:gd name="connsiteX115" fmla="*/ 7178495 w 12192000"/>
              <a:gd name="connsiteY115" fmla="*/ 2061069 h 3005983"/>
              <a:gd name="connsiteX116" fmla="*/ 7164866 w 12192000"/>
              <a:gd name="connsiteY116" fmla="*/ 2056021 h 3005983"/>
              <a:gd name="connsiteX117" fmla="*/ 7101221 w 12192000"/>
              <a:gd name="connsiteY117" fmla="*/ 2047289 h 3005983"/>
              <a:gd name="connsiteX118" fmla="*/ 7008182 w 12192000"/>
              <a:gd name="connsiteY118" fmla="*/ 2039482 h 3005983"/>
              <a:gd name="connsiteX119" fmla="*/ 6994073 w 12192000"/>
              <a:gd name="connsiteY119" fmla="*/ 2034288 h 3005983"/>
              <a:gd name="connsiteX120" fmla="*/ 6902768 w 12192000"/>
              <a:gd name="connsiteY120" fmla="*/ 2021990 h 3005983"/>
              <a:gd name="connsiteX121" fmla="*/ 6854917 w 12192000"/>
              <a:gd name="connsiteY121" fmla="*/ 2020321 h 3005983"/>
              <a:gd name="connsiteX122" fmla="*/ 6849655 w 12192000"/>
              <a:gd name="connsiteY122" fmla="*/ 2025191 h 3005983"/>
              <a:gd name="connsiteX123" fmla="*/ 6835522 w 12192000"/>
              <a:gd name="connsiteY123" fmla="*/ 2024012 h 3005983"/>
              <a:gd name="connsiteX124" fmla="*/ 6707727 w 12192000"/>
              <a:gd name="connsiteY124" fmla="*/ 2006254 h 3005983"/>
              <a:gd name="connsiteX125" fmla="*/ 6561947 w 12192000"/>
              <a:gd name="connsiteY125" fmla="*/ 1975575 h 3005983"/>
              <a:gd name="connsiteX126" fmla="*/ 6464714 w 12192000"/>
              <a:gd name="connsiteY126" fmla="*/ 1978704 h 3005983"/>
              <a:gd name="connsiteX127" fmla="*/ 6242129 w 12192000"/>
              <a:gd name="connsiteY127" fmla="*/ 1915441 h 3005983"/>
              <a:gd name="connsiteX128" fmla="*/ 6080728 w 12192000"/>
              <a:gd name="connsiteY128" fmla="*/ 1895758 h 3005983"/>
              <a:gd name="connsiteX129" fmla="*/ 6069627 w 12192000"/>
              <a:gd name="connsiteY129" fmla="*/ 1885968 h 3005983"/>
              <a:gd name="connsiteX130" fmla="*/ 6055146 w 12192000"/>
              <a:gd name="connsiteY130" fmla="*/ 1879305 h 3005983"/>
              <a:gd name="connsiteX131" fmla="*/ 5953405 w 12192000"/>
              <a:gd name="connsiteY131" fmla="*/ 1849929 h 3005983"/>
              <a:gd name="connsiteX132" fmla="*/ 5940151 w 12192000"/>
              <a:gd name="connsiteY132" fmla="*/ 1852123 h 3005983"/>
              <a:gd name="connsiteX133" fmla="*/ 5917647 w 12192000"/>
              <a:gd name="connsiteY133" fmla="*/ 1852476 h 3005983"/>
              <a:gd name="connsiteX134" fmla="*/ 5860259 w 12192000"/>
              <a:gd name="connsiteY134" fmla="*/ 1865444 h 3005983"/>
              <a:gd name="connsiteX135" fmla="*/ 5821880 w 12192000"/>
              <a:gd name="connsiteY135" fmla="*/ 1854695 h 3005983"/>
              <a:gd name="connsiteX136" fmla="*/ 5813898 w 12192000"/>
              <a:gd name="connsiteY136" fmla="*/ 1853063 h 3005983"/>
              <a:gd name="connsiteX137" fmla="*/ 5813633 w 12192000"/>
              <a:gd name="connsiteY137" fmla="*/ 1853249 h 3005983"/>
              <a:gd name="connsiteX138" fmla="*/ 5804995 w 12192000"/>
              <a:gd name="connsiteY138" fmla="*/ 1851966 h 3005983"/>
              <a:gd name="connsiteX139" fmla="*/ 5799340 w 12192000"/>
              <a:gd name="connsiteY139" fmla="*/ 1850088 h 3005983"/>
              <a:gd name="connsiteX140" fmla="*/ 5783850 w 12192000"/>
              <a:gd name="connsiteY140" fmla="*/ 1846922 h 3005983"/>
              <a:gd name="connsiteX141" fmla="*/ 5777803 w 12192000"/>
              <a:gd name="connsiteY141" fmla="*/ 1847290 h 3005983"/>
              <a:gd name="connsiteX142" fmla="*/ 5774372 w 12192000"/>
              <a:gd name="connsiteY142" fmla="*/ 1849538 h 3005983"/>
              <a:gd name="connsiteX143" fmla="*/ 5740527 w 12192000"/>
              <a:gd name="connsiteY143" fmla="*/ 1850453 h 3005983"/>
              <a:gd name="connsiteX144" fmla="*/ 5671437 w 12192000"/>
              <a:gd name="connsiteY144" fmla="*/ 1845438 h 3005983"/>
              <a:gd name="connsiteX145" fmla="*/ 5633526 w 12192000"/>
              <a:gd name="connsiteY145" fmla="*/ 1839191 h 3005983"/>
              <a:gd name="connsiteX146" fmla="*/ 5527860 w 12192000"/>
              <a:gd name="connsiteY146" fmla="*/ 1825767 h 3005983"/>
              <a:gd name="connsiteX147" fmla="*/ 5420429 w 12192000"/>
              <a:gd name="connsiteY147" fmla="*/ 1815102 h 3005983"/>
              <a:gd name="connsiteX148" fmla="*/ 5339073 w 12192000"/>
              <a:gd name="connsiteY148" fmla="*/ 1819639 h 3005983"/>
              <a:gd name="connsiteX149" fmla="*/ 5334373 w 12192000"/>
              <a:gd name="connsiteY149" fmla="*/ 1817028 h 3005983"/>
              <a:gd name="connsiteX150" fmla="*/ 5326433 w 12192000"/>
              <a:gd name="connsiteY150" fmla="*/ 1814516 h 3005983"/>
              <a:gd name="connsiteX151" fmla="*/ 5326080 w 12192000"/>
              <a:gd name="connsiteY151" fmla="*/ 1814651 h 3005983"/>
              <a:gd name="connsiteX152" fmla="*/ 5318954 w 12192000"/>
              <a:gd name="connsiteY152" fmla="*/ 1811914 h 3005983"/>
              <a:gd name="connsiteX153" fmla="*/ 5286087 w 12192000"/>
              <a:gd name="connsiteY153" fmla="*/ 1796038 h 3005983"/>
              <a:gd name="connsiteX154" fmla="*/ 5223002 w 12192000"/>
              <a:gd name="connsiteY154" fmla="*/ 1799482 h 3005983"/>
              <a:gd name="connsiteX155" fmla="*/ 5200540 w 12192000"/>
              <a:gd name="connsiteY155" fmla="*/ 1796400 h 3005983"/>
              <a:gd name="connsiteX156" fmla="*/ 5154928 w 12192000"/>
              <a:gd name="connsiteY156" fmla="*/ 1781130 h 3005983"/>
              <a:gd name="connsiteX157" fmla="*/ 5149478 w 12192000"/>
              <a:gd name="connsiteY157" fmla="*/ 1780679 h 3005983"/>
              <a:gd name="connsiteX158" fmla="*/ 5130626 w 12192000"/>
              <a:gd name="connsiteY158" fmla="*/ 1768669 h 3005983"/>
              <a:gd name="connsiteX159" fmla="*/ 5102239 w 12192000"/>
              <a:gd name="connsiteY159" fmla="*/ 1753436 h 3005983"/>
              <a:gd name="connsiteX160" fmla="*/ 5099658 w 12192000"/>
              <a:gd name="connsiteY160" fmla="*/ 1753538 h 3005983"/>
              <a:gd name="connsiteX161" fmla="*/ 5088508 w 12192000"/>
              <a:gd name="connsiteY161" fmla="*/ 1745106 h 3005983"/>
              <a:gd name="connsiteX162" fmla="*/ 5082205 w 12192000"/>
              <a:gd name="connsiteY162" fmla="*/ 1734262 h 3005983"/>
              <a:gd name="connsiteX163" fmla="*/ 4931750 w 12192000"/>
              <a:gd name="connsiteY163" fmla="*/ 1691385 h 3005983"/>
              <a:gd name="connsiteX164" fmla="*/ 4824030 w 12192000"/>
              <a:gd name="connsiteY164" fmla="*/ 1643040 h 3005983"/>
              <a:gd name="connsiteX165" fmla="*/ 4758423 w 12192000"/>
              <a:gd name="connsiteY165" fmla="*/ 1579191 h 3005983"/>
              <a:gd name="connsiteX166" fmla="*/ 4514045 w 12192000"/>
              <a:gd name="connsiteY166" fmla="*/ 1535848 h 3005983"/>
              <a:gd name="connsiteX167" fmla="*/ 4458973 w 12192000"/>
              <a:gd name="connsiteY167" fmla="*/ 1525122 h 3005983"/>
              <a:gd name="connsiteX168" fmla="*/ 4423105 w 12192000"/>
              <a:gd name="connsiteY168" fmla="*/ 1500018 h 3005983"/>
              <a:gd name="connsiteX169" fmla="*/ 4400073 w 12192000"/>
              <a:gd name="connsiteY169" fmla="*/ 1499739 h 3005983"/>
              <a:gd name="connsiteX170" fmla="*/ 4395961 w 12192000"/>
              <a:gd name="connsiteY170" fmla="*/ 1499863 h 3005983"/>
              <a:gd name="connsiteX171" fmla="*/ 4382523 w 12192000"/>
              <a:gd name="connsiteY171" fmla="*/ 1496619 h 3005983"/>
              <a:gd name="connsiteX172" fmla="*/ 4374971 w 12192000"/>
              <a:gd name="connsiteY172" fmla="*/ 1500377 h 3005983"/>
              <a:gd name="connsiteX173" fmla="*/ 4352051 w 12192000"/>
              <a:gd name="connsiteY173" fmla="*/ 1498843 h 3005983"/>
              <a:gd name="connsiteX174" fmla="*/ 4328364 w 12192000"/>
              <a:gd name="connsiteY174" fmla="*/ 1491566 h 3005983"/>
              <a:gd name="connsiteX175" fmla="*/ 4220142 w 12192000"/>
              <a:gd name="connsiteY175" fmla="*/ 1451803 h 3005983"/>
              <a:gd name="connsiteX176" fmla="*/ 4152921 w 12192000"/>
              <a:gd name="connsiteY176" fmla="*/ 1430969 h 3005983"/>
              <a:gd name="connsiteX177" fmla="*/ 4123498 w 12192000"/>
              <a:gd name="connsiteY177" fmla="*/ 1427696 h 3005983"/>
              <a:gd name="connsiteX178" fmla="*/ 4085026 w 12192000"/>
              <a:gd name="connsiteY178" fmla="*/ 1420005 h 3005983"/>
              <a:gd name="connsiteX179" fmla="*/ 4014120 w 12192000"/>
              <a:gd name="connsiteY179" fmla="*/ 1410025 h 3005983"/>
              <a:gd name="connsiteX180" fmla="*/ 3924085 w 12192000"/>
              <a:gd name="connsiteY180" fmla="*/ 1390368 h 3005983"/>
              <a:gd name="connsiteX181" fmla="*/ 3875102 w 12192000"/>
              <a:gd name="connsiteY181" fmla="*/ 1356231 h 3005983"/>
              <a:gd name="connsiteX182" fmla="*/ 3866735 w 12192000"/>
              <a:gd name="connsiteY182" fmla="*/ 1358044 h 3005983"/>
              <a:gd name="connsiteX183" fmla="*/ 3824835 w 12192000"/>
              <a:gd name="connsiteY183" fmla="*/ 1344150 h 3005983"/>
              <a:gd name="connsiteX184" fmla="*/ 3698316 w 12192000"/>
              <a:gd name="connsiteY184" fmla="*/ 1271660 h 3005983"/>
              <a:gd name="connsiteX185" fmla="*/ 3615875 w 12192000"/>
              <a:gd name="connsiteY185" fmla="*/ 1245166 h 3005983"/>
              <a:gd name="connsiteX186" fmla="*/ 3583351 w 12192000"/>
              <a:gd name="connsiteY186" fmla="*/ 1239605 h 3005983"/>
              <a:gd name="connsiteX187" fmla="*/ 3529058 w 12192000"/>
              <a:gd name="connsiteY187" fmla="*/ 1230047 h 3005983"/>
              <a:gd name="connsiteX188" fmla="*/ 3438822 w 12192000"/>
              <a:gd name="connsiteY188" fmla="*/ 1205661 h 3005983"/>
              <a:gd name="connsiteX189" fmla="*/ 3390292 w 12192000"/>
              <a:gd name="connsiteY189" fmla="*/ 1197075 h 3005983"/>
              <a:gd name="connsiteX190" fmla="*/ 3315537 w 12192000"/>
              <a:gd name="connsiteY190" fmla="*/ 1185391 h 3005983"/>
              <a:gd name="connsiteX191" fmla="*/ 3305896 w 12192000"/>
              <a:gd name="connsiteY191" fmla="*/ 1180025 h 3005983"/>
              <a:gd name="connsiteX192" fmla="*/ 3260055 w 12192000"/>
              <a:gd name="connsiteY192" fmla="*/ 1189560 h 3005983"/>
              <a:gd name="connsiteX193" fmla="*/ 3136098 w 12192000"/>
              <a:gd name="connsiteY193" fmla="*/ 1171708 h 3005983"/>
              <a:gd name="connsiteX194" fmla="*/ 3113533 w 12192000"/>
              <a:gd name="connsiteY194" fmla="*/ 1171758 h 3005983"/>
              <a:gd name="connsiteX195" fmla="*/ 3087934 w 12192000"/>
              <a:gd name="connsiteY195" fmla="*/ 1162189 h 3005983"/>
              <a:gd name="connsiteX196" fmla="*/ 3033101 w 12192000"/>
              <a:gd name="connsiteY196" fmla="*/ 1146004 h 3005983"/>
              <a:gd name="connsiteX197" fmla="*/ 2999082 w 12192000"/>
              <a:gd name="connsiteY197" fmla="*/ 1129337 h 3005983"/>
              <a:gd name="connsiteX198" fmla="*/ 2988144 w 12192000"/>
              <a:gd name="connsiteY198" fmla="*/ 1133783 h 3005983"/>
              <a:gd name="connsiteX199" fmla="*/ 2964880 w 12192000"/>
              <a:gd name="connsiteY199" fmla="*/ 1133160 h 3005983"/>
              <a:gd name="connsiteX200" fmla="*/ 2871083 w 12192000"/>
              <a:gd name="connsiteY200" fmla="*/ 1114281 h 3005983"/>
              <a:gd name="connsiteX201" fmla="*/ 2853547 w 12192000"/>
              <a:gd name="connsiteY201" fmla="*/ 1113282 h 3005983"/>
              <a:gd name="connsiteX202" fmla="*/ 2834998 w 12192000"/>
              <a:gd name="connsiteY202" fmla="*/ 1105032 h 3005983"/>
              <a:gd name="connsiteX203" fmla="*/ 2832012 w 12192000"/>
              <a:gd name="connsiteY203" fmla="*/ 1103667 h 3005983"/>
              <a:gd name="connsiteX204" fmla="*/ 2831450 w 12192000"/>
              <a:gd name="connsiteY204" fmla="*/ 1103681 h 3005983"/>
              <a:gd name="connsiteX205" fmla="*/ 2830158 w 12192000"/>
              <a:gd name="connsiteY205" fmla="*/ 1102819 h 3005983"/>
              <a:gd name="connsiteX206" fmla="*/ 2817969 w 12192000"/>
              <a:gd name="connsiteY206" fmla="*/ 1097243 h 3005983"/>
              <a:gd name="connsiteX207" fmla="*/ 2812278 w 12192000"/>
              <a:gd name="connsiteY207" fmla="*/ 1097008 h 3005983"/>
              <a:gd name="connsiteX208" fmla="*/ 2735949 w 12192000"/>
              <a:gd name="connsiteY208" fmla="*/ 1069536 h 3005983"/>
              <a:gd name="connsiteX209" fmla="*/ 2700542 w 12192000"/>
              <a:gd name="connsiteY209" fmla="*/ 1056907 h 3005983"/>
              <a:gd name="connsiteX210" fmla="*/ 2690071 w 12192000"/>
              <a:gd name="connsiteY210" fmla="*/ 1056397 h 3005983"/>
              <a:gd name="connsiteX211" fmla="*/ 2655269 w 12192000"/>
              <a:gd name="connsiteY211" fmla="*/ 1042078 h 3005983"/>
              <a:gd name="connsiteX212" fmla="*/ 2637172 w 12192000"/>
              <a:gd name="connsiteY212" fmla="*/ 1039382 h 3005983"/>
              <a:gd name="connsiteX213" fmla="*/ 2544676 w 12192000"/>
              <a:gd name="connsiteY213" fmla="*/ 1019916 h 3005983"/>
              <a:gd name="connsiteX214" fmla="*/ 2521406 w 12192000"/>
              <a:gd name="connsiteY214" fmla="*/ 1022036 h 3005983"/>
              <a:gd name="connsiteX215" fmla="*/ 2462038 w 12192000"/>
              <a:gd name="connsiteY215" fmla="*/ 992687 h 3005983"/>
              <a:gd name="connsiteX216" fmla="*/ 2448962 w 12192000"/>
              <a:gd name="connsiteY216" fmla="*/ 988555 h 3005983"/>
              <a:gd name="connsiteX217" fmla="*/ 2444223 w 12192000"/>
              <a:gd name="connsiteY217" fmla="*/ 985580 h 3005983"/>
              <a:gd name="connsiteX218" fmla="*/ 2428175 w 12192000"/>
              <a:gd name="connsiteY218" fmla="*/ 997242 h 3005983"/>
              <a:gd name="connsiteX219" fmla="*/ 2398519 w 12192000"/>
              <a:gd name="connsiteY219" fmla="*/ 1001482 h 3005983"/>
              <a:gd name="connsiteX220" fmla="*/ 2385271 w 12192000"/>
              <a:gd name="connsiteY220" fmla="*/ 993786 h 3005983"/>
              <a:gd name="connsiteX221" fmla="*/ 2298174 w 12192000"/>
              <a:gd name="connsiteY221" fmla="*/ 956527 h 3005983"/>
              <a:gd name="connsiteX222" fmla="*/ 2271014 w 12192000"/>
              <a:gd name="connsiteY222" fmla="*/ 945440 h 3005983"/>
              <a:gd name="connsiteX223" fmla="*/ 2214838 w 12192000"/>
              <a:gd name="connsiteY223" fmla="*/ 924396 h 3005983"/>
              <a:gd name="connsiteX224" fmla="*/ 2038407 w 12192000"/>
              <a:gd name="connsiteY224" fmla="*/ 916628 h 3005983"/>
              <a:gd name="connsiteX225" fmla="*/ 1958268 w 12192000"/>
              <a:gd name="connsiteY225" fmla="*/ 931677 h 3005983"/>
              <a:gd name="connsiteX226" fmla="*/ 1740316 w 12192000"/>
              <a:gd name="connsiteY226" fmla="*/ 931710 h 3005983"/>
              <a:gd name="connsiteX227" fmla="*/ 1454477 w 12192000"/>
              <a:gd name="connsiteY227" fmla="*/ 973878 h 3005983"/>
              <a:gd name="connsiteX228" fmla="*/ 1385984 w 12192000"/>
              <a:gd name="connsiteY228" fmla="*/ 958621 h 3005983"/>
              <a:gd name="connsiteX229" fmla="*/ 1355604 w 12192000"/>
              <a:gd name="connsiteY229" fmla="*/ 960893 h 3005983"/>
              <a:gd name="connsiteX230" fmla="*/ 1305323 w 12192000"/>
              <a:gd name="connsiteY230" fmla="*/ 967511 h 3005983"/>
              <a:gd name="connsiteX231" fmla="*/ 1125607 w 12192000"/>
              <a:gd name="connsiteY231" fmla="*/ 968467 h 3005983"/>
              <a:gd name="connsiteX232" fmla="*/ 1016562 w 12192000"/>
              <a:gd name="connsiteY232" fmla="*/ 975260 h 3005983"/>
              <a:gd name="connsiteX233" fmla="*/ 818620 w 12192000"/>
              <a:gd name="connsiteY233" fmla="*/ 987723 h 3005983"/>
              <a:gd name="connsiteX234" fmla="*/ 611870 w 12192000"/>
              <a:gd name="connsiteY234" fmla="*/ 1002547 h 3005983"/>
              <a:gd name="connsiteX235" fmla="*/ 520325 w 12192000"/>
              <a:gd name="connsiteY235" fmla="*/ 1010590 h 3005983"/>
              <a:gd name="connsiteX236" fmla="*/ 386188 w 12192000"/>
              <a:gd name="connsiteY236" fmla="*/ 1040956 h 3005983"/>
              <a:gd name="connsiteX237" fmla="*/ 272629 w 12192000"/>
              <a:gd name="connsiteY237" fmla="*/ 1010300 h 3005983"/>
              <a:gd name="connsiteX238" fmla="*/ 113450 w 12192000"/>
              <a:gd name="connsiteY238" fmla="*/ 1038933 h 3005983"/>
              <a:gd name="connsiteX239" fmla="*/ 4256 w 12192000"/>
              <a:gd name="connsiteY239" fmla="*/ 1060111 h 3005983"/>
              <a:gd name="connsiteX240" fmla="*/ 0 w 12192000"/>
              <a:gd name="connsiteY240" fmla="*/ 1059714 h 3005983"/>
              <a:gd name="connsiteX241" fmla="*/ 0 w 12192000"/>
              <a:gd name="connsiteY241" fmla="*/ 0 h 3005983"/>
              <a:gd name="connsiteX0" fmla="*/ 0 w 12192000"/>
              <a:gd name="connsiteY0" fmla="*/ 0 h 3005983"/>
              <a:gd name="connsiteX1" fmla="*/ 12192000 w 12192000"/>
              <a:gd name="connsiteY1" fmla="*/ 0 h 3005983"/>
              <a:gd name="connsiteX2" fmla="*/ 12192000 w 12192000"/>
              <a:gd name="connsiteY2" fmla="*/ 2802781 h 3005983"/>
              <a:gd name="connsiteX3" fmla="*/ 12174273 w 12192000"/>
              <a:gd name="connsiteY3" fmla="*/ 2805362 h 3005983"/>
              <a:gd name="connsiteX4" fmla="*/ 12131191 w 12192000"/>
              <a:gd name="connsiteY4" fmla="*/ 2902520 h 3005983"/>
              <a:gd name="connsiteX5" fmla="*/ 11968818 w 12192000"/>
              <a:gd name="connsiteY5" fmla="*/ 2984045 h 3005983"/>
              <a:gd name="connsiteX6" fmla="*/ 11844564 w 12192000"/>
              <a:gd name="connsiteY6" fmla="*/ 2972630 h 3005983"/>
              <a:gd name="connsiteX7" fmla="*/ 11709884 w 12192000"/>
              <a:gd name="connsiteY7" fmla="*/ 3001635 h 3005983"/>
              <a:gd name="connsiteX8" fmla="*/ 11689476 w 12192000"/>
              <a:gd name="connsiteY8" fmla="*/ 2807391 h 3005983"/>
              <a:gd name="connsiteX9" fmla="*/ 11666486 w 12192000"/>
              <a:gd name="connsiteY9" fmla="*/ 2799625 h 3005983"/>
              <a:gd name="connsiteX10" fmla="*/ 11652374 w 12192000"/>
              <a:gd name="connsiteY10" fmla="*/ 2793272 h 3005983"/>
              <a:gd name="connsiteX11" fmla="*/ 11646471 w 12192000"/>
              <a:gd name="connsiteY11" fmla="*/ 2800341 h 3005983"/>
              <a:gd name="connsiteX12" fmla="*/ 11608697 w 12192000"/>
              <a:gd name="connsiteY12" fmla="*/ 2813460 h 3005983"/>
              <a:gd name="connsiteX13" fmla="*/ 11566270 w 12192000"/>
              <a:gd name="connsiteY13" fmla="*/ 2794050 h 3005983"/>
              <a:gd name="connsiteX14" fmla="*/ 11543180 w 12192000"/>
              <a:gd name="connsiteY14" fmla="*/ 2794523 h 3005983"/>
              <a:gd name="connsiteX15" fmla="*/ 11527456 w 12192000"/>
              <a:gd name="connsiteY15" fmla="*/ 2784758 h 3005983"/>
              <a:gd name="connsiteX16" fmla="*/ 11410019 w 12192000"/>
              <a:gd name="connsiteY16" fmla="*/ 2778739 h 3005983"/>
              <a:gd name="connsiteX17" fmla="*/ 11391662 w 12192000"/>
              <a:gd name="connsiteY17" fmla="*/ 2777813 h 3005983"/>
              <a:gd name="connsiteX18" fmla="*/ 11381950 w 12192000"/>
              <a:gd name="connsiteY18" fmla="*/ 2771457 h 3005983"/>
              <a:gd name="connsiteX19" fmla="*/ 11355280 w 12192000"/>
              <a:gd name="connsiteY19" fmla="*/ 2766974 h 3005983"/>
              <a:gd name="connsiteX20" fmla="*/ 11346286 w 12192000"/>
              <a:gd name="connsiteY20" fmla="*/ 2771221 h 3005983"/>
              <a:gd name="connsiteX21" fmla="*/ 11344784 w 12192000"/>
              <a:gd name="connsiteY21" fmla="*/ 2767480 h 3005983"/>
              <a:gd name="connsiteX22" fmla="*/ 11307999 w 12192000"/>
              <a:gd name="connsiteY22" fmla="*/ 2758374 h 3005983"/>
              <a:gd name="connsiteX23" fmla="*/ 11228674 w 12192000"/>
              <a:gd name="connsiteY23" fmla="*/ 2738503 h 3005983"/>
              <a:gd name="connsiteX24" fmla="*/ 11208775 w 12192000"/>
              <a:gd name="connsiteY24" fmla="*/ 2733735 h 3005983"/>
              <a:gd name="connsiteX25" fmla="*/ 11191329 w 12192000"/>
              <a:gd name="connsiteY25" fmla="*/ 2735896 h 3005983"/>
              <a:gd name="connsiteX26" fmla="*/ 11095293 w 12192000"/>
              <a:gd name="connsiteY26" fmla="*/ 2734181 h 3005983"/>
              <a:gd name="connsiteX27" fmla="*/ 11072290 w 12192000"/>
              <a:gd name="connsiteY27" fmla="*/ 2737734 h 3005983"/>
              <a:gd name="connsiteX28" fmla="*/ 10980239 w 12192000"/>
              <a:gd name="connsiteY28" fmla="*/ 2729000 h 3005983"/>
              <a:gd name="connsiteX29" fmla="*/ 10980167 w 12192000"/>
              <a:gd name="connsiteY29" fmla="*/ 2728972 h 3005983"/>
              <a:gd name="connsiteX30" fmla="*/ 10943501 w 12192000"/>
              <a:gd name="connsiteY30" fmla="*/ 2723352 h 3005983"/>
              <a:gd name="connsiteX31" fmla="*/ 10740825 w 12192000"/>
              <a:gd name="connsiteY31" fmla="*/ 2642544 h 3005983"/>
              <a:gd name="connsiteX32" fmla="*/ 10621021 w 12192000"/>
              <a:gd name="connsiteY32" fmla="*/ 2583972 h 3005983"/>
              <a:gd name="connsiteX33" fmla="*/ 10501779 w 12192000"/>
              <a:gd name="connsiteY33" fmla="*/ 2548735 h 3005983"/>
              <a:gd name="connsiteX34" fmla="*/ 10403355 w 12192000"/>
              <a:gd name="connsiteY34" fmla="*/ 2512953 h 3005983"/>
              <a:gd name="connsiteX35" fmla="*/ 10337449 w 12192000"/>
              <a:gd name="connsiteY35" fmla="*/ 2488172 h 3005983"/>
              <a:gd name="connsiteX36" fmla="*/ 10324327 w 12192000"/>
              <a:gd name="connsiteY36" fmla="*/ 2478939 h 3005983"/>
              <a:gd name="connsiteX37" fmla="*/ 10321929 w 12192000"/>
              <a:gd name="connsiteY37" fmla="*/ 2478993 h 3005983"/>
              <a:gd name="connsiteX38" fmla="*/ 10290461 w 12192000"/>
              <a:gd name="connsiteY38" fmla="*/ 2462144 h 3005983"/>
              <a:gd name="connsiteX39" fmla="*/ 10268970 w 12192000"/>
              <a:gd name="connsiteY39" fmla="*/ 2448931 h 3005983"/>
              <a:gd name="connsiteX40" fmla="*/ 10263699 w 12192000"/>
              <a:gd name="connsiteY40" fmla="*/ 2448340 h 3005983"/>
              <a:gd name="connsiteX41" fmla="*/ 10228272 w 12192000"/>
              <a:gd name="connsiteY41" fmla="*/ 2431997 h 3005983"/>
              <a:gd name="connsiteX42" fmla="*/ 10215997 w 12192000"/>
              <a:gd name="connsiteY42" fmla="*/ 2431103 h 3005983"/>
              <a:gd name="connsiteX43" fmla="*/ 10193885 w 12192000"/>
              <a:gd name="connsiteY43" fmla="*/ 2427360 h 3005983"/>
              <a:gd name="connsiteX44" fmla="*/ 10135557 w 12192000"/>
              <a:gd name="connsiteY44" fmla="*/ 2429769 h 3005983"/>
              <a:gd name="connsiteX45" fmla="*/ 10092108 w 12192000"/>
              <a:gd name="connsiteY45" fmla="*/ 2409075 h 3005983"/>
              <a:gd name="connsiteX46" fmla="*/ 10091815 w 12192000"/>
              <a:gd name="connsiteY46" fmla="*/ 2409211 h 3005983"/>
              <a:gd name="connsiteX47" fmla="*/ 10083558 w 12192000"/>
              <a:gd name="connsiteY47" fmla="*/ 2406369 h 3005983"/>
              <a:gd name="connsiteX48" fmla="*/ 10078319 w 12192000"/>
              <a:gd name="connsiteY48" fmla="*/ 2403481 h 3005983"/>
              <a:gd name="connsiteX49" fmla="*/ 10063647 w 12192000"/>
              <a:gd name="connsiteY49" fmla="*/ 2397528 h 3005983"/>
              <a:gd name="connsiteX50" fmla="*/ 10057660 w 12192000"/>
              <a:gd name="connsiteY50" fmla="*/ 2396793 h 3005983"/>
              <a:gd name="connsiteX51" fmla="*/ 10003124 w 12192000"/>
              <a:gd name="connsiteY51" fmla="*/ 2406692 h 3005983"/>
              <a:gd name="connsiteX52" fmla="*/ 9898644 w 12192000"/>
              <a:gd name="connsiteY52" fmla="*/ 2393136 h 3005983"/>
              <a:gd name="connsiteX53" fmla="*/ 9794969 w 12192000"/>
              <a:gd name="connsiteY53" fmla="*/ 2376665 h 3005983"/>
              <a:gd name="connsiteX54" fmla="*/ 9690708 w 12192000"/>
              <a:gd name="connsiteY54" fmla="*/ 2362478 h 3005983"/>
              <a:gd name="connsiteX55" fmla="*/ 9656590 w 12192000"/>
              <a:gd name="connsiteY55" fmla="*/ 2365107 h 3005983"/>
              <a:gd name="connsiteX56" fmla="*/ 9651013 w 12192000"/>
              <a:gd name="connsiteY56" fmla="*/ 2365379 h 3005983"/>
              <a:gd name="connsiteX57" fmla="*/ 9629535 w 12192000"/>
              <a:gd name="connsiteY57" fmla="*/ 2359562 h 3005983"/>
              <a:gd name="connsiteX58" fmla="*/ 9621002 w 12192000"/>
              <a:gd name="connsiteY58" fmla="*/ 2358015 h 3005983"/>
              <a:gd name="connsiteX59" fmla="*/ 9620811 w 12192000"/>
              <a:gd name="connsiteY59" fmla="*/ 2358209 h 3005983"/>
              <a:gd name="connsiteX60" fmla="*/ 9612783 w 12192000"/>
              <a:gd name="connsiteY60" fmla="*/ 2356304 h 3005983"/>
              <a:gd name="connsiteX61" fmla="*/ 9573299 w 12192000"/>
              <a:gd name="connsiteY61" fmla="*/ 2344048 h 3005983"/>
              <a:gd name="connsiteX62" fmla="*/ 9523299 w 12192000"/>
              <a:gd name="connsiteY62" fmla="*/ 2356751 h 3005983"/>
              <a:gd name="connsiteX63" fmla="*/ 9502217 w 12192000"/>
              <a:gd name="connsiteY63" fmla="*/ 2356672 h 3005983"/>
              <a:gd name="connsiteX64" fmla="*/ 9491052 w 12192000"/>
              <a:gd name="connsiteY64" fmla="*/ 2357876 h 3005983"/>
              <a:gd name="connsiteX65" fmla="*/ 9490420 w 12192000"/>
              <a:gd name="connsiteY65" fmla="*/ 2358754 h 3005983"/>
              <a:gd name="connsiteX66" fmla="*/ 9422814 w 12192000"/>
              <a:gd name="connsiteY66" fmla="*/ 2337048 h 3005983"/>
              <a:gd name="connsiteX67" fmla="*/ 9387555 w 12192000"/>
              <a:gd name="connsiteY67" fmla="*/ 2324836 h 3005983"/>
              <a:gd name="connsiteX68" fmla="*/ 9385480 w 12192000"/>
              <a:gd name="connsiteY68" fmla="*/ 2325313 h 3005983"/>
              <a:gd name="connsiteX69" fmla="*/ 9369766 w 12192000"/>
              <a:gd name="connsiteY69" fmla="*/ 2317902 h 3005983"/>
              <a:gd name="connsiteX70" fmla="*/ 9356267 w 12192000"/>
              <a:gd name="connsiteY70" fmla="*/ 2307218 h 3005983"/>
              <a:gd name="connsiteX71" fmla="*/ 9240605 w 12192000"/>
              <a:gd name="connsiteY71" fmla="*/ 2292733 h 3005983"/>
              <a:gd name="connsiteX72" fmla="*/ 9083251 w 12192000"/>
              <a:gd name="connsiteY72" fmla="*/ 2245348 h 3005983"/>
              <a:gd name="connsiteX73" fmla="*/ 8956025 w 12192000"/>
              <a:gd name="connsiteY73" fmla="*/ 2219438 h 3005983"/>
              <a:gd name="connsiteX74" fmla="*/ 8791834 w 12192000"/>
              <a:gd name="connsiteY74" fmla="*/ 2194608 h 3005983"/>
              <a:gd name="connsiteX75" fmla="*/ 8677385 w 12192000"/>
              <a:gd name="connsiteY75" fmla="*/ 2172946 h 3005983"/>
              <a:gd name="connsiteX76" fmla="*/ 8628381 w 12192000"/>
              <a:gd name="connsiteY76" fmla="*/ 2151256 h 3005983"/>
              <a:gd name="connsiteX77" fmla="*/ 8608955 w 12192000"/>
              <a:gd name="connsiteY77" fmla="*/ 2154253 h 3005983"/>
              <a:gd name="connsiteX78" fmla="*/ 8605623 w 12192000"/>
              <a:gd name="connsiteY78" fmla="*/ 2154974 h 3005983"/>
              <a:gd name="connsiteX79" fmla="*/ 8591946 w 12192000"/>
              <a:gd name="connsiteY79" fmla="*/ 2153429 h 3005983"/>
              <a:gd name="connsiteX80" fmla="*/ 8588503 w 12192000"/>
              <a:gd name="connsiteY80" fmla="*/ 2158528 h 3005983"/>
              <a:gd name="connsiteX81" fmla="*/ 8542929 w 12192000"/>
              <a:gd name="connsiteY81" fmla="*/ 2155780 h 3005983"/>
              <a:gd name="connsiteX82" fmla="*/ 8422422 w 12192000"/>
              <a:gd name="connsiteY82" fmla="*/ 2128783 h 3005983"/>
              <a:gd name="connsiteX83" fmla="*/ 8350509 w 12192000"/>
              <a:gd name="connsiteY83" fmla="*/ 2116143 h 3005983"/>
              <a:gd name="connsiteX84" fmla="*/ 8323483 w 12192000"/>
              <a:gd name="connsiteY84" fmla="*/ 2116856 h 3005983"/>
              <a:gd name="connsiteX85" fmla="*/ 8285541 w 12192000"/>
              <a:gd name="connsiteY85" fmla="*/ 2114142 h 3005983"/>
              <a:gd name="connsiteX86" fmla="*/ 8156321 w 12192000"/>
              <a:gd name="connsiteY86" fmla="*/ 2105622 h 3005983"/>
              <a:gd name="connsiteX87" fmla="*/ 8115022 w 12192000"/>
              <a:gd name="connsiteY87" fmla="*/ 2097331 h 3005983"/>
              <a:gd name="connsiteX88" fmla="*/ 8109128 w 12192000"/>
              <a:gd name="connsiteY88" fmla="*/ 2095725 h 3005983"/>
              <a:gd name="connsiteX89" fmla="*/ 8061947 w 12192000"/>
              <a:gd name="connsiteY89" fmla="*/ 2076044 h 3005983"/>
              <a:gd name="connsiteX90" fmla="*/ 8056343 w 12192000"/>
              <a:gd name="connsiteY90" fmla="*/ 2079176 h 3005983"/>
              <a:gd name="connsiteX91" fmla="*/ 8039888 w 12192000"/>
              <a:gd name="connsiteY91" fmla="*/ 2079889 h 3005983"/>
              <a:gd name="connsiteX92" fmla="*/ 8027893 w 12192000"/>
              <a:gd name="connsiteY92" fmla="*/ 2071837 h 3005983"/>
              <a:gd name="connsiteX93" fmla="*/ 7968202 w 12192000"/>
              <a:gd name="connsiteY93" fmla="*/ 2048643 h 3005983"/>
              <a:gd name="connsiteX94" fmla="*/ 7879707 w 12192000"/>
              <a:gd name="connsiteY94" fmla="*/ 2019539 h 3005983"/>
              <a:gd name="connsiteX95" fmla="*/ 7867283 w 12192000"/>
              <a:gd name="connsiteY95" fmla="*/ 2011237 h 3005983"/>
              <a:gd name="connsiteX96" fmla="*/ 7843997 w 12192000"/>
              <a:gd name="connsiteY96" fmla="*/ 2004002 h 3005983"/>
              <a:gd name="connsiteX97" fmla="*/ 7819810 w 12192000"/>
              <a:gd name="connsiteY97" fmla="*/ 2003978 h 3005983"/>
              <a:gd name="connsiteX98" fmla="*/ 7766905 w 12192000"/>
              <a:gd name="connsiteY98" fmla="*/ 1994240 h 3005983"/>
              <a:gd name="connsiteX99" fmla="*/ 7748811 w 12192000"/>
              <a:gd name="connsiteY99" fmla="*/ 2001647 h 3005983"/>
              <a:gd name="connsiteX100" fmla="*/ 7745757 w 12192000"/>
              <a:gd name="connsiteY100" fmla="*/ 2003120 h 3005983"/>
              <a:gd name="connsiteX101" fmla="*/ 7732110 w 12192000"/>
              <a:gd name="connsiteY101" fmla="*/ 2004783 h 3005983"/>
              <a:gd name="connsiteX102" fmla="*/ 7730039 w 12192000"/>
              <a:gd name="connsiteY102" fmla="*/ 2010536 h 3005983"/>
              <a:gd name="connsiteX103" fmla="*/ 7685159 w 12192000"/>
              <a:gd name="connsiteY103" fmla="*/ 2018415 h 3005983"/>
              <a:gd name="connsiteX104" fmla="*/ 7561596 w 12192000"/>
              <a:gd name="connsiteY104" fmla="*/ 2020063 h 3005983"/>
              <a:gd name="connsiteX105" fmla="*/ 7488722 w 12192000"/>
              <a:gd name="connsiteY105" fmla="*/ 2024418 h 3005983"/>
              <a:gd name="connsiteX106" fmla="*/ 7462688 w 12192000"/>
              <a:gd name="connsiteY106" fmla="*/ 2031366 h 3005983"/>
              <a:gd name="connsiteX107" fmla="*/ 7425222 w 12192000"/>
              <a:gd name="connsiteY107" fmla="*/ 2037510 h 3005983"/>
              <a:gd name="connsiteX108" fmla="*/ 7360376 w 12192000"/>
              <a:gd name="connsiteY108" fmla="*/ 2052454 h 3005983"/>
              <a:gd name="connsiteX109" fmla="*/ 7297796 w 12192000"/>
              <a:gd name="connsiteY109" fmla="*/ 2059134 h 3005983"/>
              <a:gd name="connsiteX110" fmla="*/ 7255684 w 12192000"/>
              <a:gd name="connsiteY110" fmla="*/ 2060633 h 3005983"/>
              <a:gd name="connsiteX111" fmla="*/ 7249573 w 12192000"/>
              <a:gd name="connsiteY111" fmla="*/ 2060435 h 3005983"/>
              <a:gd name="connsiteX112" fmla="*/ 7198933 w 12192000"/>
              <a:gd name="connsiteY112" fmla="*/ 2052227 h 3005983"/>
              <a:gd name="connsiteX113" fmla="*/ 7194276 w 12192000"/>
              <a:gd name="connsiteY113" fmla="*/ 2056568 h 3005983"/>
              <a:gd name="connsiteX114" fmla="*/ 7178495 w 12192000"/>
              <a:gd name="connsiteY114" fmla="*/ 2061069 h 3005983"/>
              <a:gd name="connsiteX115" fmla="*/ 7164866 w 12192000"/>
              <a:gd name="connsiteY115" fmla="*/ 2056021 h 3005983"/>
              <a:gd name="connsiteX116" fmla="*/ 7101221 w 12192000"/>
              <a:gd name="connsiteY116" fmla="*/ 2047289 h 3005983"/>
              <a:gd name="connsiteX117" fmla="*/ 7008182 w 12192000"/>
              <a:gd name="connsiteY117" fmla="*/ 2039482 h 3005983"/>
              <a:gd name="connsiteX118" fmla="*/ 6994073 w 12192000"/>
              <a:gd name="connsiteY118" fmla="*/ 2034288 h 3005983"/>
              <a:gd name="connsiteX119" fmla="*/ 6902768 w 12192000"/>
              <a:gd name="connsiteY119" fmla="*/ 2021990 h 3005983"/>
              <a:gd name="connsiteX120" fmla="*/ 6854917 w 12192000"/>
              <a:gd name="connsiteY120" fmla="*/ 2020321 h 3005983"/>
              <a:gd name="connsiteX121" fmla="*/ 6849655 w 12192000"/>
              <a:gd name="connsiteY121" fmla="*/ 2025191 h 3005983"/>
              <a:gd name="connsiteX122" fmla="*/ 6835522 w 12192000"/>
              <a:gd name="connsiteY122" fmla="*/ 2024012 h 3005983"/>
              <a:gd name="connsiteX123" fmla="*/ 6707727 w 12192000"/>
              <a:gd name="connsiteY123" fmla="*/ 2006254 h 3005983"/>
              <a:gd name="connsiteX124" fmla="*/ 6561947 w 12192000"/>
              <a:gd name="connsiteY124" fmla="*/ 1975575 h 3005983"/>
              <a:gd name="connsiteX125" fmla="*/ 6464714 w 12192000"/>
              <a:gd name="connsiteY125" fmla="*/ 1978704 h 3005983"/>
              <a:gd name="connsiteX126" fmla="*/ 6242129 w 12192000"/>
              <a:gd name="connsiteY126" fmla="*/ 1915441 h 3005983"/>
              <a:gd name="connsiteX127" fmla="*/ 6080728 w 12192000"/>
              <a:gd name="connsiteY127" fmla="*/ 1895758 h 3005983"/>
              <a:gd name="connsiteX128" fmla="*/ 6069627 w 12192000"/>
              <a:gd name="connsiteY128" fmla="*/ 1885968 h 3005983"/>
              <a:gd name="connsiteX129" fmla="*/ 6055146 w 12192000"/>
              <a:gd name="connsiteY129" fmla="*/ 1879305 h 3005983"/>
              <a:gd name="connsiteX130" fmla="*/ 5953405 w 12192000"/>
              <a:gd name="connsiteY130" fmla="*/ 1849929 h 3005983"/>
              <a:gd name="connsiteX131" fmla="*/ 5940151 w 12192000"/>
              <a:gd name="connsiteY131" fmla="*/ 1852123 h 3005983"/>
              <a:gd name="connsiteX132" fmla="*/ 5917647 w 12192000"/>
              <a:gd name="connsiteY132" fmla="*/ 1852476 h 3005983"/>
              <a:gd name="connsiteX133" fmla="*/ 5860259 w 12192000"/>
              <a:gd name="connsiteY133" fmla="*/ 1865444 h 3005983"/>
              <a:gd name="connsiteX134" fmla="*/ 5821880 w 12192000"/>
              <a:gd name="connsiteY134" fmla="*/ 1854695 h 3005983"/>
              <a:gd name="connsiteX135" fmla="*/ 5813898 w 12192000"/>
              <a:gd name="connsiteY135" fmla="*/ 1853063 h 3005983"/>
              <a:gd name="connsiteX136" fmla="*/ 5813633 w 12192000"/>
              <a:gd name="connsiteY136" fmla="*/ 1853249 h 3005983"/>
              <a:gd name="connsiteX137" fmla="*/ 5804995 w 12192000"/>
              <a:gd name="connsiteY137" fmla="*/ 1851966 h 3005983"/>
              <a:gd name="connsiteX138" fmla="*/ 5799340 w 12192000"/>
              <a:gd name="connsiteY138" fmla="*/ 1850088 h 3005983"/>
              <a:gd name="connsiteX139" fmla="*/ 5783850 w 12192000"/>
              <a:gd name="connsiteY139" fmla="*/ 1846922 h 3005983"/>
              <a:gd name="connsiteX140" fmla="*/ 5777803 w 12192000"/>
              <a:gd name="connsiteY140" fmla="*/ 1847290 h 3005983"/>
              <a:gd name="connsiteX141" fmla="*/ 5774372 w 12192000"/>
              <a:gd name="connsiteY141" fmla="*/ 1849538 h 3005983"/>
              <a:gd name="connsiteX142" fmla="*/ 5740527 w 12192000"/>
              <a:gd name="connsiteY142" fmla="*/ 1850453 h 3005983"/>
              <a:gd name="connsiteX143" fmla="*/ 5671437 w 12192000"/>
              <a:gd name="connsiteY143" fmla="*/ 1845438 h 3005983"/>
              <a:gd name="connsiteX144" fmla="*/ 5633526 w 12192000"/>
              <a:gd name="connsiteY144" fmla="*/ 1839191 h 3005983"/>
              <a:gd name="connsiteX145" fmla="*/ 5527860 w 12192000"/>
              <a:gd name="connsiteY145" fmla="*/ 1825767 h 3005983"/>
              <a:gd name="connsiteX146" fmla="*/ 5420429 w 12192000"/>
              <a:gd name="connsiteY146" fmla="*/ 1815102 h 3005983"/>
              <a:gd name="connsiteX147" fmla="*/ 5339073 w 12192000"/>
              <a:gd name="connsiteY147" fmla="*/ 1819639 h 3005983"/>
              <a:gd name="connsiteX148" fmla="*/ 5334373 w 12192000"/>
              <a:gd name="connsiteY148" fmla="*/ 1817028 h 3005983"/>
              <a:gd name="connsiteX149" fmla="*/ 5326433 w 12192000"/>
              <a:gd name="connsiteY149" fmla="*/ 1814516 h 3005983"/>
              <a:gd name="connsiteX150" fmla="*/ 5326080 w 12192000"/>
              <a:gd name="connsiteY150" fmla="*/ 1814651 h 3005983"/>
              <a:gd name="connsiteX151" fmla="*/ 5318954 w 12192000"/>
              <a:gd name="connsiteY151" fmla="*/ 1811914 h 3005983"/>
              <a:gd name="connsiteX152" fmla="*/ 5286087 w 12192000"/>
              <a:gd name="connsiteY152" fmla="*/ 1796038 h 3005983"/>
              <a:gd name="connsiteX153" fmla="*/ 5223002 w 12192000"/>
              <a:gd name="connsiteY153" fmla="*/ 1799482 h 3005983"/>
              <a:gd name="connsiteX154" fmla="*/ 5200540 w 12192000"/>
              <a:gd name="connsiteY154" fmla="*/ 1796400 h 3005983"/>
              <a:gd name="connsiteX155" fmla="*/ 5154928 w 12192000"/>
              <a:gd name="connsiteY155" fmla="*/ 1781130 h 3005983"/>
              <a:gd name="connsiteX156" fmla="*/ 5149478 w 12192000"/>
              <a:gd name="connsiteY156" fmla="*/ 1780679 h 3005983"/>
              <a:gd name="connsiteX157" fmla="*/ 5130626 w 12192000"/>
              <a:gd name="connsiteY157" fmla="*/ 1768669 h 3005983"/>
              <a:gd name="connsiteX158" fmla="*/ 5102239 w 12192000"/>
              <a:gd name="connsiteY158" fmla="*/ 1753436 h 3005983"/>
              <a:gd name="connsiteX159" fmla="*/ 5099658 w 12192000"/>
              <a:gd name="connsiteY159" fmla="*/ 1753538 h 3005983"/>
              <a:gd name="connsiteX160" fmla="*/ 5088508 w 12192000"/>
              <a:gd name="connsiteY160" fmla="*/ 1745106 h 3005983"/>
              <a:gd name="connsiteX161" fmla="*/ 5082205 w 12192000"/>
              <a:gd name="connsiteY161" fmla="*/ 1734262 h 3005983"/>
              <a:gd name="connsiteX162" fmla="*/ 4931750 w 12192000"/>
              <a:gd name="connsiteY162" fmla="*/ 1691385 h 3005983"/>
              <a:gd name="connsiteX163" fmla="*/ 4824030 w 12192000"/>
              <a:gd name="connsiteY163" fmla="*/ 1643040 h 3005983"/>
              <a:gd name="connsiteX164" fmla="*/ 4758423 w 12192000"/>
              <a:gd name="connsiteY164" fmla="*/ 1579191 h 3005983"/>
              <a:gd name="connsiteX165" fmla="*/ 4514045 w 12192000"/>
              <a:gd name="connsiteY165" fmla="*/ 1535848 h 3005983"/>
              <a:gd name="connsiteX166" fmla="*/ 4458973 w 12192000"/>
              <a:gd name="connsiteY166" fmla="*/ 1525122 h 3005983"/>
              <a:gd name="connsiteX167" fmla="*/ 4423105 w 12192000"/>
              <a:gd name="connsiteY167" fmla="*/ 1500018 h 3005983"/>
              <a:gd name="connsiteX168" fmla="*/ 4400073 w 12192000"/>
              <a:gd name="connsiteY168" fmla="*/ 1499739 h 3005983"/>
              <a:gd name="connsiteX169" fmla="*/ 4395961 w 12192000"/>
              <a:gd name="connsiteY169" fmla="*/ 1499863 h 3005983"/>
              <a:gd name="connsiteX170" fmla="*/ 4382523 w 12192000"/>
              <a:gd name="connsiteY170" fmla="*/ 1496619 h 3005983"/>
              <a:gd name="connsiteX171" fmla="*/ 4374971 w 12192000"/>
              <a:gd name="connsiteY171" fmla="*/ 1500377 h 3005983"/>
              <a:gd name="connsiteX172" fmla="*/ 4352051 w 12192000"/>
              <a:gd name="connsiteY172" fmla="*/ 1498843 h 3005983"/>
              <a:gd name="connsiteX173" fmla="*/ 4328364 w 12192000"/>
              <a:gd name="connsiteY173" fmla="*/ 1491566 h 3005983"/>
              <a:gd name="connsiteX174" fmla="*/ 4220142 w 12192000"/>
              <a:gd name="connsiteY174" fmla="*/ 1451803 h 3005983"/>
              <a:gd name="connsiteX175" fmla="*/ 4152921 w 12192000"/>
              <a:gd name="connsiteY175" fmla="*/ 1430969 h 3005983"/>
              <a:gd name="connsiteX176" fmla="*/ 4123498 w 12192000"/>
              <a:gd name="connsiteY176" fmla="*/ 1427696 h 3005983"/>
              <a:gd name="connsiteX177" fmla="*/ 4085026 w 12192000"/>
              <a:gd name="connsiteY177" fmla="*/ 1420005 h 3005983"/>
              <a:gd name="connsiteX178" fmla="*/ 4014120 w 12192000"/>
              <a:gd name="connsiteY178" fmla="*/ 1410025 h 3005983"/>
              <a:gd name="connsiteX179" fmla="*/ 3924085 w 12192000"/>
              <a:gd name="connsiteY179" fmla="*/ 1390368 h 3005983"/>
              <a:gd name="connsiteX180" fmla="*/ 3875102 w 12192000"/>
              <a:gd name="connsiteY180" fmla="*/ 1356231 h 3005983"/>
              <a:gd name="connsiteX181" fmla="*/ 3866735 w 12192000"/>
              <a:gd name="connsiteY181" fmla="*/ 1358044 h 3005983"/>
              <a:gd name="connsiteX182" fmla="*/ 3824835 w 12192000"/>
              <a:gd name="connsiteY182" fmla="*/ 1344150 h 3005983"/>
              <a:gd name="connsiteX183" fmla="*/ 3698316 w 12192000"/>
              <a:gd name="connsiteY183" fmla="*/ 1271660 h 3005983"/>
              <a:gd name="connsiteX184" fmla="*/ 3615875 w 12192000"/>
              <a:gd name="connsiteY184" fmla="*/ 1245166 h 3005983"/>
              <a:gd name="connsiteX185" fmla="*/ 3583351 w 12192000"/>
              <a:gd name="connsiteY185" fmla="*/ 1239605 h 3005983"/>
              <a:gd name="connsiteX186" fmla="*/ 3529058 w 12192000"/>
              <a:gd name="connsiteY186" fmla="*/ 1230047 h 3005983"/>
              <a:gd name="connsiteX187" fmla="*/ 3438822 w 12192000"/>
              <a:gd name="connsiteY187" fmla="*/ 1205661 h 3005983"/>
              <a:gd name="connsiteX188" fmla="*/ 3390292 w 12192000"/>
              <a:gd name="connsiteY188" fmla="*/ 1197075 h 3005983"/>
              <a:gd name="connsiteX189" fmla="*/ 3315537 w 12192000"/>
              <a:gd name="connsiteY189" fmla="*/ 1185391 h 3005983"/>
              <a:gd name="connsiteX190" fmla="*/ 3305896 w 12192000"/>
              <a:gd name="connsiteY190" fmla="*/ 1180025 h 3005983"/>
              <a:gd name="connsiteX191" fmla="*/ 3260055 w 12192000"/>
              <a:gd name="connsiteY191" fmla="*/ 1189560 h 3005983"/>
              <a:gd name="connsiteX192" fmla="*/ 3136098 w 12192000"/>
              <a:gd name="connsiteY192" fmla="*/ 1171708 h 3005983"/>
              <a:gd name="connsiteX193" fmla="*/ 3113533 w 12192000"/>
              <a:gd name="connsiteY193" fmla="*/ 1171758 h 3005983"/>
              <a:gd name="connsiteX194" fmla="*/ 3087934 w 12192000"/>
              <a:gd name="connsiteY194" fmla="*/ 1162189 h 3005983"/>
              <a:gd name="connsiteX195" fmla="*/ 3033101 w 12192000"/>
              <a:gd name="connsiteY195" fmla="*/ 1146004 h 3005983"/>
              <a:gd name="connsiteX196" fmla="*/ 2999082 w 12192000"/>
              <a:gd name="connsiteY196" fmla="*/ 1129337 h 3005983"/>
              <a:gd name="connsiteX197" fmla="*/ 2988144 w 12192000"/>
              <a:gd name="connsiteY197" fmla="*/ 1133783 h 3005983"/>
              <a:gd name="connsiteX198" fmla="*/ 2964880 w 12192000"/>
              <a:gd name="connsiteY198" fmla="*/ 1133160 h 3005983"/>
              <a:gd name="connsiteX199" fmla="*/ 2871083 w 12192000"/>
              <a:gd name="connsiteY199" fmla="*/ 1114281 h 3005983"/>
              <a:gd name="connsiteX200" fmla="*/ 2853547 w 12192000"/>
              <a:gd name="connsiteY200" fmla="*/ 1113282 h 3005983"/>
              <a:gd name="connsiteX201" fmla="*/ 2834998 w 12192000"/>
              <a:gd name="connsiteY201" fmla="*/ 1105032 h 3005983"/>
              <a:gd name="connsiteX202" fmla="*/ 2832012 w 12192000"/>
              <a:gd name="connsiteY202" fmla="*/ 1103667 h 3005983"/>
              <a:gd name="connsiteX203" fmla="*/ 2831450 w 12192000"/>
              <a:gd name="connsiteY203" fmla="*/ 1103681 h 3005983"/>
              <a:gd name="connsiteX204" fmla="*/ 2830158 w 12192000"/>
              <a:gd name="connsiteY204" fmla="*/ 1102819 h 3005983"/>
              <a:gd name="connsiteX205" fmla="*/ 2817969 w 12192000"/>
              <a:gd name="connsiteY205" fmla="*/ 1097243 h 3005983"/>
              <a:gd name="connsiteX206" fmla="*/ 2812278 w 12192000"/>
              <a:gd name="connsiteY206" fmla="*/ 1097008 h 3005983"/>
              <a:gd name="connsiteX207" fmla="*/ 2735949 w 12192000"/>
              <a:gd name="connsiteY207" fmla="*/ 1069536 h 3005983"/>
              <a:gd name="connsiteX208" fmla="*/ 2700542 w 12192000"/>
              <a:gd name="connsiteY208" fmla="*/ 1056907 h 3005983"/>
              <a:gd name="connsiteX209" fmla="*/ 2690071 w 12192000"/>
              <a:gd name="connsiteY209" fmla="*/ 1056397 h 3005983"/>
              <a:gd name="connsiteX210" fmla="*/ 2655269 w 12192000"/>
              <a:gd name="connsiteY210" fmla="*/ 1042078 h 3005983"/>
              <a:gd name="connsiteX211" fmla="*/ 2637172 w 12192000"/>
              <a:gd name="connsiteY211" fmla="*/ 1039382 h 3005983"/>
              <a:gd name="connsiteX212" fmla="*/ 2544676 w 12192000"/>
              <a:gd name="connsiteY212" fmla="*/ 1019916 h 3005983"/>
              <a:gd name="connsiteX213" fmla="*/ 2521406 w 12192000"/>
              <a:gd name="connsiteY213" fmla="*/ 1022036 h 3005983"/>
              <a:gd name="connsiteX214" fmla="*/ 2462038 w 12192000"/>
              <a:gd name="connsiteY214" fmla="*/ 992687 h 3005983"/>
              <a:gd name="connsiteX215" fmla="*/ 2448962 w 12192000"/>
              <a:gd name="connsiteY215" fmla="*/ 988555 h 3005983"/>
              <a:gd name="connsiteX216" fmla="*/ 2444223 w 12192000"/>
              <a:gd name="connsiteY216" fmla="*/ 985580 h 3005983"/>
              <a:gd name="connsiteX217" fmla="*/ 2428175 w 12192000"/>
              <a:gd name="connsiteY217" fmla="*/ 997242 h 3005983"/>
              <a:gd name="connsiteX218" fmla="*/ 2398519 w 12192000"/>
              <a:gd name="connsiteY218" fmla="*/ 1001482 h 3005983"/>
              <a:gd name="connsiteX219" fmla="*/ 2385271 w 12192000"/>
              <a:gd name="connsiteY219" fmla="*/ 993786 h 3005983"/>
              <a:gd name="connsiteX220" fmla="*/ 2298174 w 12192000"/>
              <a:gd name="connsiteY220" fmla="*/ 956527 h 3005983"/>
              <a:gd name="connsiteX221" fmla="*/ 2271014 w 12192000"/>
              <a:gd name="connsiteY221" fmla="*/ 945440 h 3005983"/>
              <a:gd name="connsiteX222" fmla="*/ 2214838 w 12192000"/>
              <a:gd name="connsiteY222" fmla="*/ 924396 h 3005983"/>
              <a:gd name="connsiteX223" fmla="*/ 2038407 w 12192000"/>
              <a:gd name="connsiteY223" fmla="*/ 916628 h 3005983"/>
              <a:gd name="connsiteX224" fmla="*/ 1958268 w 12192000"/>
              <a:gd name="connsiteY224" fmla="*/ 931677 h 3005983"/>
              <a:gd name="connsiteX225" fmla="*/ 1740316 w 12192000"/>
              <a:gd name="connsiteY225" fmla="*/ 931710 h 3005983"/>
              <a:gd name="connsiteX226" fmla="*/ 1454477 w 12192000"/>
              <a:gd name="connsiteY226" fmla="*/ 973878 h 3005983"/>
              <a:gd name="connsiteX227" fmla="*/ 1385984 w 12192000"/>
              <a:gd name="connsiteY227" fmla="*/ 958621 h 3005983"/>
              <a:gd name="connsiteX228" fmla="*/ 1355604 w 12192000"/>
              <a:gd name="connsiteY228" fmla="*/ 960893 h 3005983"/>
              <a:gd name="connsiteX229" fmla="*/ 1305323 w 12192000"/>
              <a:gd name="connsiteY229" fmla="*/ 967511 h 3005983"/>
              <a:gd name="connsiteX230" fmla="*/ 1125607 w 12192000"/>
              <a:gd name="connsiteY230" fmla="*/ 968467 h 3005983"/>
              <a:gd name="connsiteX231" fmla="*/ 1016562 w 12192000"/>
              <a:gd name="connsiteY231" fmla="*/ 975260 h 3005983"/>
              <a:gd name="connsiteX232" fmla="*/ 818620 w 12192000"/>
              <a:gd name="connsiteY232" fmla="*/ 987723 h 3005983"/>
              <a:gd name="connsiteX233" fmla="*/ 611870 w 12192000"/>
              <a:gd name="connsiteY233" fmla="*/ 1002547 h 3005983"/>
              <a:gd name="connsiteX234" fmla="*/ 520325 w 12192000"/>
              <a:gd name="connsiteY234" fmla="*/ 1010590 h 3005983"/>
              <a:gd name="connsiteX235" fmla="*/ 386188 w 12192000"/>
              <a:gd name="connsiteY235" fmla="*/ 1040956 h 3005983"/>
              <a:gd name="connsiteX236" fmla="*/ 272629 w 12192000"/>
              <a:gd name="connsiteY236" fmla="*/ 1010300 h 3005983"/>
              <a:gd name="connsiteX237" fmla="*/ 113450 w 12192000"/>
              <a:gd name="connsiteY237" fmla="*/ 1038933 h 3005983"/>
              <a:gd name="connsiteX238" fmla="*/ 4256 w 12192000"/>
              <a:gd name="connsiteY238" fmla="*/ 1060111 h 3005983"/>
              <a:gd name="connsiteX239" fmla="*/ 0 w 12192000"/>
              <a:gd name="connsiteY239" fmla="*/ 1059714 h 3005983"/>
              <a:gd name="connsiteX240" fmla="*/ 0 w 12192000"/>
              <a:gd name="connsiteY240" fmla="*/ 0 h 3005983"/>
              <a:gd name="connsiteX0" fmla="*/ 0 w 12192000"/>
              <a:gd name="connsiteY0" fmla="*/ 0 h 3005983"/>
              <a:gd name="connsiteX1" fmla="*/ 12192000 w 12192000"/>
              <a:gd name="connsiteY1" fmla="*/ 0 h 3005983"/>
              <a:gd name="connsiteX2" fmla="*/ 12192000 w 12192000"/>
              <a:gd name="connsiteY2" fmla="*/ 2802781 h 3005983"/>
              <a:gd name="connsiteX3" fmla="*/ 12174273 w 12192000"/>
              <a:gd name="connsiteY3" fmla="*/ 2805362 h 3005983"/>
              <a:gd name="connsiteX4" fmla="*/ 12131191 w 12192000"/>
              <a:gd name="connsiteY4" fmla="*/ 2902520 h 3005983"/>
              <a:gd name="connsiteX5" fmla="*/ 11968818 w 12192000"/>
              <a:gd name="connsiteY5" fmla="*/ 2984045 h 3005983"/>
              <a:gd name="connsiteX6" fmla="*/ 11844564 w 12192000"/>
              <a:gd name="connsiteY6" fmla="*/ 2972630 h 3005983"/>
              <a:gd name="connsiteX7" fmla="*/ 11709884 w 12192000"/>
              <a:gd name="connsiteY7" fmla="*/ 3001635 h 3005983"/>
              <a:gd name="connsiteX8" fmla="*/ 11689476 w 12192000"/>
              <a:gd name="connsiteY8" fmla="*/ 2807391 h 3005983"/>
              <a:gd name="connsiteX9" fmla="*/ 11666486 w 12192000"/>
              <a:gd name="connsiteY9" fmla="*/ 2799625 h 3005983"/>
              <a:gd name="connsiteX10" fmla="*/ 11652374 w 12192000"/>
              <a:gd name="connsiteY10" fmla="*/ 2793272 h 3005983"/>
              <a:gd name="connsiteX11" fmla="*/ 11646471 w 12192000"/>
              <a:gd name="connsiteY11" fmla="*/ 2800341 h 3005983"/>
              <a:gd name="connsiteX12" fmla="*/ 11494397 w 12192000"/>
              <a:gd name="connsiteY12" fmla="*/ 2997610 h 3005983"/>
              <a:gd name="connsiteX13" fmla="*/ 11566270 w 12192000"/>
              <a:gd name="connsiteY13" fmla="*/ 2794050 h 3005983"/>
              <a:gd name="connsiteX14" fmla="*/ 11543180 w 12192000"/>
              <a:gd name="connsiteY14" fmla="*/ 2794523 h 3005983"/>
              <a:gd name="connsiteX15" fmla="*/ 11527456 w 12192000"/>
              <a:gd name="connsiteY15" fmla="*/ 2784758 h 3005983"/>
              <a:gd name="connsiteX16" fmla="*/ 11410019 w 12192000"/>
              <a:gd name="connsiteY16" fmla="*/ 2778739 h 3005983"/>
              <a:gd name="connsiteX17" fmla="*/ 11391662 w 12192000"/>
              <a:gd name="connsiteY17" fmla="*/ 2777813 h 3005983"/>
              <a:gd name="connsiteX18" fmla="*/ 11381950 w 12192000"/>
              <a:gd name="connsiteY18" fmla="*/ 2771457 h 3005983"/>
              <a:gd name="connsiteX19" fmla="*/ 11355280 w 12192000"/>
              <a:gd name="connsiteY19" fmla="*/ 2766974 h 3005983"/>
              <a:gd name="connsiteX20" fmla="*/ 11346286 w 12192000"/>
              <a:gd name="connsiteY20" fmla="*/ 2771221 h 3005983"/>
              <a:gd name="connsiteX21" fmla="*/ 11344784 w 12192000"/>
              <a:gd name="connsiteY21" fmla="*/ 2767480 h 3005983"/>
              <a:gd name="connsiteX22" fmla="*/ 11307999 w 12192000"/>
              <a:gd name="connsiteY22" fmla="*/ 2758374 h 3005983"/>
              <a:gd name="connsiteX23" fmla="*/ 11228674 w 12192000"/>
              <a:gd name="connsiteY23" fmla="*/ 2738503 h 3005983"/>
              <a:gd name="connsiteX24" fmla="*/ 11208775 w 12192000"/>
              <a:gd name="connsiteY24" fmla="*/ 2733735 h 3005983"/>
              <a:gd name="connsiteX25" fmla="*/ 11191329 w 12192000"/>
              <a:gd name="connsiteY25" fmla="*/ 2735896 h 3005983"/>
              <a:gd name="connsiteX26" fmla="*/ 11095293 w 12192000"/>
              <a:gd name="connsiteY26" fmla="*/ 2734181 h 3005983"/>
              <a:gd name="connsiteX27" fmla="*/ 11072290 w 12192000"/>
              <a:gd name="connsiteY27" fmla="*/ 2737734 h 3005983"/>
              <a:gd name="connsiteX28" fmla="*/ 10980239 w 12192000"/>
              <a:gd name="connsiteY28" fmla="*/ 2729000 h 3005983"/>
              <a:gd name="connsiteX29" fmla="*/ 10980167 w 12192000"/>
              <a:gd name="connsiteY29" fmla="*/ 2728972 h 3005983"/>
              <a:gd name="connsiteX30" fmla="*/ 10943501 w 12192000"/>
              <a:gd name="connsiteY30" fmla="*/ 2723352 h 3005983"/>
              <a:gd name="connsiteX31" fmla="*/ 10740825 w 12192000"/>
              <a:gd name="connsiteY31" fmla="*/ 2642544 h 3005983"/>
              <a:gd name="connsiteX32" fmla="*/ 10621021 w 12192000"/>
              <a:gd name="connsiteY32" fmla="*/ 2583972 h 3005983"/>
              <a:gd name="connsiteX33" fmla="*/ 10501779 w 12192000"/>
              <a:gd name="connsiteY33" fmla="*/ 2548735 h 3005983"/>
              <a:gd name="connsiteX34" fmla="*/ 10403355 w 12192000"/>
              <a:gd name="connsiteY34" fmla="*/ 2512953 h 3005983"/>
              <a:gd name="connsiteX35" fmla="*/ 10337449 w 12192000"/>
              <a:gd name="connsiteY35" fmla="*/ 2488172 h 3005983"/>
              <a:gd name="connsiteX36" fmla="*/ 10324327 w 12192000"/>
              <a:gd name="connsiteY36" fmla="*/ 2478939 h 3005983"/>
              <a:gd name="connsiteX37" fmla="*/ 10321929 w 12192000"/>
              <a:gd name="connsiteY37" fmla="*/ 2478993 h 3005983"/>
              <a:gd name="connsiteX38" fmla="*/ 10290461 w 12192000"/>
              <a:gd name="connsiteY38" fmla="*/ 2462144 h 3005983"/>
              <a:gd name="connsiteX39" fmla="*/ 10268970 w 12192000"/>
              <a:gd name="connsiteY39" fmla="*/ 2448931 h 3005983"/>
              <a:gd name="connsiteX40" fmla="*/ 10263699 w 12192000"/>
              <a:gd name="connsiteY40" fmla="*/ 2448340 h 3005983"/>
              <a:gd name="connsiteX41" fmla="*/ 10228272 w 12192000"/>
              <a:gd name="connsiteY41" fmla="*/ 2431997 h 3005983"/>
              <a:gd name="connsiteX42" fmla="*/ 10215997 w 12192000"/>
              <a:gd name="connsiteY42" fmla="*/ 2431103 h 3005983"/>
              <a:gd name="connsiteX43" fmla="*/ 10193885 w 12192000"/>
              <a:gd name="connsiteY43" fmla="*/ 2427360 h 3005983"/>
              <a:gd name="connsiteX44" fmla="*/ 10135557 w 12192000"/>
              <a:gd name="connsiteY44" fmla="*/ 2429769 h 3005983"/>
              <a:gd name="connsiteX45" fmla="*/ 10092108 w 12192000"/>
              <a:gd name="connsiteY45" fmla="*/ 2409075 h 3005983"/>
              <a:gd name="connsiteX46" fmla="*/ 10091815 w 12192000"/>
              <a:gd name="connsiteY46" fmla="*/ 2409211 h 3005983"/>
              <a:gd name="connsiteX47" fmla="*/ 10083558 w 12192000"/>
              <a:gd name="connsiteY47" fmla="*/ 2406369 h 3005983"/>
              <a:gd name="connsiteX48" fmla="*/ 10078319 w 12192000"/>
              <a:gd name="connsiteY48" fmla="*/ 2403481 h 3005983"/>
              <a:gd name="connsiteX49" fmla="*/ 10063647 w 12192000"/>
              <a:gd name="connsiteY49" fmla="*/ 2397528 h 3005983"/>
              <a:gd name="connsiteX50" fmla="*/ 10057660 w 12192000"/>
              <a:gd name="connsiteY50" fmla="*/ 2396793 h 3005983"/>
              <a:gd name="connsiteX51" fmla="*/ 10003124 w 12192000"/>
              <a:gd name="connsiteY51" fmla="*/ 2406692 h 3005983"/>
              <a:gd name="connsiteX52" fmla="*/ 9898644 w 12192000"/>
              <a:gd name="connsiteY52" fmla="*/ 2393136 h 3005983"/>
              <a:gd name="connsiteX53" fmla="*/ 9794969 w 12192000"/>
              <a:gd name="connsiteY53" fmla="*/ 2376665 h 3005983"/>
              <a:gd name="connsiteX54" fmla="*/ 9690708 w 12192000"/>
              <a:gd name="connsiteY54" fmla="*/ 2362478 h 3005983"/>
              <a:gd name="connsiteX55" fmla="*/ 9656590 w 12192000"/>
              <a:gd name="connsiteY55" fmla="*/ 2365107 h 3005983"/>
              <a:gd name="connsiteX56" fmla="*/ 9651013 w 12192000"/>
              <a:gd name="connsiteY56" fmla="*/ 2365379 h 3005983"/>
              <a:gd name="connsiteX57" fmla="*/ 9629535 w 12192000"/>
              <a:gd name="connsiteY57" fmla="*/ 2359562 h 3005983"/>
              <a:gd name="connsiteX58" fmla="*/ 9621002 w 12192000"/>
              <a:gd name="connsiteY58" fmla="*/ 2358015 h 3005983"/>
              <a:gd name="connsiteX59" fmla="*/ 9620811 w 12192000"/>
              <a:gd name="connsiteY59" fmla="*/ 2358209 h 3005983"/>
              <a:gd name="connsiteX60" fmla="*/ 9612783 w 12192000"/>
              <a:gd name="connsiteY60" fmla="*/ 2356304 h 3005983"/>
              <a:gd name="connsiteX61" fmla="*/ 9573299 w 12192000"/>
              <a:gd name="connsiteY61" fmla="*/ 2344048 h 3005983"/>
              <a:gd name="connsiteX62" fmla="*/ 9523299 w 12192000"/>
              <a:gd name="connsiteY62" fmla="*/ 2356751 h 3005983"/>
              <a:gd name="connsiteX63" fmla="*/ 9502217 w 12192000"/>
              <a:gd name="connsiteY63" fmla="*/ 2356672 h 3005983"/>
              <a:gd name="connsiteX64" fmla="*/ 9491052 w 12192000"/>
              <a:gd name="connsiteY64" fmla="*/ 2357876 h 3005983"/>
              <a:gd name="connsiteX65" fmla="*/ 9490420 w 12192000"/>
              <a:gd name="connsiteY65" fmla="*/ 2358754 h 3005983"/>
              <a:gd name="connsiteX66" fmla="*/ 9422814 w 12192000"/>
              <a:gd name="connsiteY66" fmla="*/ 2337048 h 3005983"/>
              <a:gd name="connsiteX67" fmla="*/ 9387555 w 12192000"/>
              <a:gd name="connsiteY67" fmla="*/ 2324836 h 3005983"/>
              <a:gd name="connsiteX68" fmla="*/ 9385480 w 12192000"/>
              <a:gd name="connsiteY68" fmla="*/ 2325313 h 3005983"/>
              <a:gd name="connsiteX69" fmla="*/ 9369766 w 12192000"/>
              <a:gd name="connsiteY69" fmla="*/ 2317902 h 3005983"/>
              <a:gd name="connsiteX70" fmla="*/ 9356267 w 12192000"/>
              <a:gd name="connsiteY70" fmla="*/ 2307218 h 3005983"/>
              <a:gd name="connsiteX71" fmla="*/ 9240605 w 12192000"/>
              <a:gd name="connsiteY71" fmla="*/ 2292733 h 3005983"/>
              <a:gd name="connsiteX72" fmla="*/ 9083251 w 12192000"/>
              <a:gd name="connsiteY72" fmla="*/ 2245348 h 3005983"/>
              <a:gd name="connsiteX73" fmla="*/ 8956025 w 12192000"/>
              <a:gd name="connsiteY73" fmla="*/ 2219438 h 3005983"/>
              <a:gd name="connsiteX74" fmla="*/ 8791834 w 12192000"/>
              <a:gd name="connsiteY74" fmla="*/ 2194608 h 3005983"/>
              <a:gd name="connsiteX75" fmla="*/ 8677385 w 12192000"/>
              <a:gd name="connsiteY75" fmla="*/ 2172946 h 3005983"/>
              <a:gd name="connsiteX76" fmla="*/ 8628381 w 12192000"/>
              <a:gd name="connsiteY76" fmla="*/ 2151256 h 3005983"/>
              <a:gd name="connsiteX77" fmla="*/ 8608955 w 12192000"/>
              <a:gd name="connsiteY77" fmla="*/ 2154253 h 3005983"/>
              <a:gd name="connsiteX78" fmla="*/ 8605623 w 12192000"/>
              <a:gd name="connsiteY78" fmla="*/ 2154974 h 3005983"/>
              <a:gd name="connsiteX79" fmla="*/ 8591946 w 12192000"/>
              <a:gd name="connsiteY79" fmla="*/ 2153429 h 3005983"/>
              <a:gd name="connsiteX80" fmla="*/ 8588503 w 12192000"/>
              <a:gd name="connsiteY80" fmla="*/ 2158528 h 3005983"/>
              <a:gd name="connsiteX81" fmla="*/ 8542929 w 12192000"/>
              <a:gd name="connsiteY81" fmla="*/ 2155780 h 3005983"/>
              <a:gd name="connsiteX82" fmla="*/ 8422422 w 12192000"/>
              <a:gd name="connsiteY82" fmla="*/ 2128783 h 3005983"/>
              <a:gd name="connsiteX83" fmla="*/ 8350509 w 12192000"/>
              <a:gd name="connsiteY83" fmla="*/ 2116143 h 3005983"/>
              <a:gd name="connsiteX84" fmla="*/ 8323483 w 12192000"/>
              <a:gd name="connsiteY84" fmla="*/ 2116856 h 3005983"/>
              <a:gd name="connsiteX85" fmla="*/ 8285541 w 12192000"/>
              <a:gd name="connsiteY85" fmla="*/ 2114142 h 3005983"/>
              <a:gd name="connsiteX86" fmla="*/ 8156321 w 12192000"/>
              <a:gd name="connsiteY86" fmla="*/ 2105622 h 3005983"/>
              <a:gd name="connsiteX87" fmla="*/ 8115022 w 12192000"/>
              <a:gd name="connsiteY87" fmla="*/ 2097331 h 3005983"/>
              <a:gd name="connsiteX88" fmla="*/ 8109128 w 12192000"/>
              <a:gd name="connsiteY88" fmla="*/ 2095725 h 3005983"/>
              <a:gd name="connsiteX89" fmla="*/ 8061947 w 12192000"/>
              <a:gd name="connsiteY89" fmla="*/ 2076044 h 3005983"/>
              <a:gd name="connsiteX90" fmla="*/ 8056343 w 12192000"/>
              <a:gd name="connsiteY90" fmla="*/ 2079176 h 3005983"/>
              <a:gd name="connsiteX91" fmla="*/ 8039888 w 12192000"/>
              <a:gd name="connsiteY91" fmla="*/ 2079889 h 3005983"/>
              <a:gd name="connsiteX92" fmla="*/ 8027893 w 12192000"/>
              <a:gd name="connsiteY92" fmla="*/ 2071837 h 3005983"/>
              <a:gd name="connsiteX93" fmla="*/ 7968202 w 12192000"/>
              <a:gd name="connsiteY93" fmla="*/ 2048643 h 3005983"/>
              <a:gd name="connsiteX94" fmla="*/ 7879707 w 12192000"/>
              <a:gd name="connsiteY94" fmla="*/ 2019539 h 3005983"/>
              <a:gd name="connsiteX95" fmla="*/ 7867283 w 12192000"/>
              <a:gd name="connsiteY95" fmla="*/ 2011237 h 3005983"/>
              <a:gd name="connsiteX96" fmla="*/ 7843997 w 12192000"/>
              <a:gd name="connsiteY96" fmla="*/ 2004002 h 3005983"/>
              <a:gd name="connsiteX97" fmla="*/ 7819810 w 12192000"/>
              <a:gd name="connsiteY97" fmla="*/ 2003978 h 3005983"/>
              <a:gd name="connsiteX98" fmla="*/ 7766905 w 12192000"/>
              <a:gd name="connsiteY98" fmla="*/ 1994240 h 3005983"/>
              <a:gd name="connsiteX99" fmla="*/ 7748811 w 12192000"/>
              <a:gd name="connsiteY99" fmla="*/ 2001647 h 3005983"/>
              <a:gd name="connsiteX100" fmla="*/ 7745757 w 12192000"/>
              <a:gd name="connsiteY100" fmla="*/ 2003120 h 3005983"/>
              <a:gd name="connsiteX101" fmla="*/ 7732110 w 12192000"/>
              <a:gd name="connsiteY101" fmla="*/ 2004783 h 3005983"/>
              <a:gd name="connsiteX102" fmla="*/ 7730039 w 12192000"/>
              <a:gd name="connsiteY102" fmla="*/ 2010536 h 3005983"/>
              <a:gd name="connsiteX103" fmla="*/ 7685159 w 12192000"/>
              <a:gd name="connsiteY103" fmla="*/ 2018415 h 3005983"/>
              <a:gd name="connsiteX104" fmla="*/ 7561596 w 12192000"/>
              <a:gd name="connsiteY104" fmla="*/ 2020063 h 3005983"/>
              <a:gd name="connsiteX105" fmla="*/ 7488722 w 12192000"/>
              <a:gd name="connsiteY105" fmla="*/ 2024418 h 3005983"/>
              <a:gd name="connsiteX106" fmla="*/ 7462688 w 12192000"/>
              <a:gd name="connsiteY106" fmla="*/ 2031366 h 3005983"/>
              <a:gd name="connsiteX107" fmla="*/ 7425222 w 12192000"/>
              <a:gd name="connsiteY107" fmla="*/ 2037510 h 3005983"/>
              <a:gd name="connsiteX108" fmla="*/ 7360376 w 12192000"/>
              <a:gd name="connsiteY108" fmla="*/ 2052454 h 3005983"/>
              <a:gd name="connsiteX109" fmla="*/ 7297796 w 12192000"/>
              <a:gd name="connsiteY109" fmla="*/ 2059134 h 3005983"/>
              <a:gd name="connsiteX110" fmla="*/ 7255684 w 12192000"/>
              <a:gd name="connsiteY110" fmla="*/ 2060633 h 3005983"/>
              <a:gd name="connsiteX111" fmla="*/ 7249573 w 12192000"/>
              <a:gd name="connsiteY111" fmla="*/ 2060435 h 3005983"/>
              <a:gd name="connsiteX112" fmla="*/ 7198933 w 12192000"/>
              <a:gd name="connsiteY112" fmla="*/ 2052227 h 3005983"/>
              <a:gd name="connsiteX113" fmla="*/ 7194276 w 12192000"/>
              <a:gd name="connsiteY113" fmla="*/ 2056568 h 3005983"/>
              <a:gd name="connsiteX114" fmla="*/ 7178495 w 12192000"/>
              <a:gd name="connsiteY114" fmla="*/ 2061069 h 3005983"/>
              <a:gd name="connsiteX115" fmla="*/ 7164866 w 12192000"/>
              <a:gd name="connsiteY115" fmla="*/ 2056021 h 3005983"/>
              <a:gd name="connsiteX116" fmla="*/ 7101221 w 12192000"/>
              <a:gd name="connsiteY116" fmla="*/ 2047289 h 3005983"/>
              <a:gd name="connsiteX117" fmla="*/ 7008182 w 12192000"/>
              <a:gd name="connsiteY117" fmla="*/ 2039482 h 3005983"/>
              <a:gd name="connsiteX118" fmla="*/ 6994073 w 12192000"/>
              <a:gd name="connsiteY118" fmla="*/ 2034288 h 3005983"/>
              <a:gd name="connsiteX119" fmla="*/ 6902768 w 12192000"/>
              <a:gd name="connsiteY119" fmla="*/ 2021990 h 3005983"/>
              <a:gd name="connsiteX120" fmla="*/ 6854917 w 12192000"/>
              <a:gd name="connsiteY120" fmla="*/ 2020321 h 3005983"/>
              <a:gd name="connsiteX121" fmla="*/ 6849655 w 12192000"/>
              <a:gd name="connsiteY121" fmla="*/ 2025191 h 3005983"/>
              <a:gd name="connsiteX122" fmla="*/ 6835522 w 12192000"/>
              <a:gd name="connsiteY122" fmla="*/ 2024012 h 3005983"/>
              <a:gd name="connsiteX123" fmla="*/ 6707727 w 12192000"/>
              <a:gd name="connsiteY123" fmla="*/ 2006254 h 3005983"/>
              <a:gd name="connsiteX124" fmla="*/ 6561947 w 12192000"/>
              <a:gd name="connsiteY124" fmla="*/ 1975575 h 3005983"/>
              <a:gd name="connsiteX125" fmla="*/ 6464714 w 12192000"/>
              <a:gd name="connsiteY125" fmla="*/ 1978704 h 3005983"/>
              <a:gd name="connsiteX126" fmla="*/ 6242129 w 12192000"/>
              <a:gd name="connsiteY126" fmla="*/ 1915441 h 3005983"/>
              <a:gd name="connsiteX127" fmla="*/ 6080728 w 12192000"/>
              <a:gd name="connsiteY127" fmla="*/ 1895758 h 3005983"/>
              <a:gd name="connsiteX128" fmla="*/ 6069627 w 12192000"/>
              <a:gd name="connsiteY128" fmla="*/ 1885968 h 3005983"/>
              <a:gd name="connsiteX129" fmla="*/ 6055146 w 12192000"/>
              <a:gd name="connsiteY129" fmla="*/ 1879305 h 3005983"/>
              <a:gd name="connsiteX130" fmla="*/ 5953405 w 12192000"/>
              <a:gd name="connsiteY130" fmla="*/ 1849929 h 3005983"/>
              <a:gd name="connsiteX131" fmla="*/ 5940151 w 12192000"/>
              <a:gd name="connsiteY131" fmla="*/ 1852123 h 3005983"/>
              <a:gd name="connsiteX132" fmla="*/ 5917647 w 12192000"/>
              <a:gd name="connsiteY132" fmla="*/ 1852476 h 3005983"/>
              <a:gd name="connsiteX133" fmla="*/ 5860259 w 12192000"/>
              <a:gd name="connsiteY133" fmla="*/ 1865444 h 3005983"/>
              <a:gd name="connsiteX134" fmla="*/ 5821880 w 12192000"/>
              <a:gd name="connsiteY134" fmla="*/ 1854695 h 3005983"/>
              <a:gd name="connsiteX135" fmla="*/ 5813898 w 12192000"/>
              <a:gd name="connsiteY135" fmla="*/ 1853063 h 3005983"/>
              <a:gd name="connsiteX136" fmla="*/ 5813633 w 12192000"/>
              <a:gd name="connsiteY136" fmla="*/ 1853249 h 3005983"/>
              <a:gd name="connsiteX137" fmla="*/ 5804995 w 12192000"/>
              <a:gd name="connsiteY137" fmla="*/ 1851966 h 3005983"/>
              <a:gd name="connsiteX138" fmla="*/ 5799340 w 12192000"/>
              <a:gd name="connsiteY138" fmla="*/ 1850088 h 3005983"/>
              <a:gd name="connsiteX139" fmla="*/ 5783850 w 12192000"/>
              <a:gd name="connsiteY139" fmla="*/ 1846922 h 3005983"/>
              <a:gd name="connsiteX140" fmla="*/ 5777803 w 12192000"/>
              <a:gd name="connsiteY140" fmla="*/ 1847290 h 3005983"/>
              <a:gd name="connsiteX141" fmla="*/ 5774372 w 12192000"/>
              <a:gd name="connsiteY141" fmla="*/ 1849538 h 3005983"/>
              <a:gd name="connsiteX142" fmla="*/ 5740527 w 12192000"/>
              <a:gd name="connsiteY142" fmla="*/ 1850453 h 3005983"/>
              <a:gd name="connsiteX143" fmla="*/ 5671437 w 12192000"/>
              <a:gd name="connsiteY143" fmla="*/ 1845438 h 3005983"/>
              <a:gd name="connsiteX144" fmla="*/ 5633526 w 12192000"/>
              <a:gd name="connsiteY144" fmla="*/ 1839191 h 3005983"/>
              <a:gd name="connsiteX145" fmla="*/ 5527860 w 12192000"/>
              <a:gd name="connsiteY145" fmla="*/ 1825767 h 3005983"/>
              <a:gd name="connsiteX146" fmla="*/ 5420429 w 12192000"/>
              <a:gd name="connsiteY146" fmla="*/ 1815102 h 3005983"/>
              <a:gd name="connsiteX147" fmla="*/ 5339073 w 12192000"/>
              <a:gd name="connsiteY147" fmla="*/ 1819639 h 3005983"/>
              <a:gd name="connsiteX148" fmla="*/ 5334373 w 12192000"/>
              <a:gd name="connsiteY148" fmla="*/ 1817028 h 3005983"/>
              <a:gd name="connsiteX149" fmla="*/ 5326433 w 12192000"/>
              <a:gd name="connsiteY149" fmla="*/ 1814516 h 3005983"/>
              <a:gd name="connsiteX150" fmla="*/ 5326080 w 12192000"/>
              <a:gd name="connsiteY150" fmla="*/ 1814651 h 3005983"/>
              <a:gd name="connsiteX151" fmla="*/ 5318954 w 12192000"/>
              <a:gd name="connsiteY151" fmla="*/ 1811914 h 3005983"/>
              <a:gd name="connsiteX152" fmla="*/ 5286087 w 12192000"/>
              <a:gd name="connsiteY152" fmla="*/ 1796038 h 3005983"/>
              <a:gd name="connsiteX153" fmla="*/ 5223002 w 12192000"/>
              <a:gd name="connsiteY153" fmla="*/ 1799482 h 3005983"/>
              <a:gd name="connsiteX154" fmla="*/ 5200540 w 12192000"/>
              <a:gd name="connsiteY154" fmla="*/ 1796400 h 3005983"/>
              <a:gd name="connsiteX155" fmla="*/ 5154928 w 12192000"/>
              <a:gd name="connsiteY155" fmla="*/ 1781130 h 3005983"/>
              <a:gd name="connsiteX156" fmla="*/ 5149478 w 12192000"/>
              <a:gd name="connsiteY156" fmla="*/ 1780679 h 3005983"/>
              <a:gd name="connsiteX157" fmla="*/ 5130626 w 12192000"/>
              <a:gd name="connsiteY157" fmla="*/ 1768669 h 3005983"/>
              <a:gd name="connsiteX158" fmla="*/ 5102239 w 12192000"/>
              <a:gd name="connsiteY158" fmla="*/ 1753436 h 3005983"/>
              <a:gd name="connsiteX159" fmla="*/ 5099658 w 12192000"/>
              <a:gd name="connsiteY159" fmla="*/ 1753538 h 3005983"/>
              <a:gd name="connsiteX160" fmla="*/ 5088508 w 12192000"/>
              <a:gd name="connsiteY160" fmla="*/ 1745106 h 3005983"/>
              <a:gd name="connsiteX161" fmla="*/ 5082205 w 12192000"/>
              <a:gd name="connsiteY161" fmla="*/ 1734262 h 3005983"/>
              <a:gd name="connsiteX162" fmla="*/ 4931750 w 12192000"/>
              <a:gd name="connsiteY162" fmla="*/ 1691385 h 3005983"/>
              <a:gd name="connsiteX163" fmla="*/ 4824030 w 12192000"/>
              <a:gd name="connsiteY163" fmla="*/ 1643040 h 3005983"/>
              <a:gd name="connsiteX164" fmla="*/ 4758423 w 12192000"/>
              <a:gd name="connsiteY164" fmla="*/ 1579191 h 3005983"/>
              <a:gd name="connsiteX165" fmla="*/ 4514045 w 12192000"/>
              <a:gd name="connsiteY165" fmla="*/ 1535848 h 3005983"/>
              <a:gd name="connsiteX166" fmla="*/ 4458973 w 12192000"/>
              <a:gd name="connsiteY166" fmla="*/ 1525122 h 3005983"/>
              <a:gd name="connsiteX167" fmla="*/ 4423105 w 12192000"/>
              <a:gd name="connsiteY167" fmla="*/ 1500018 h 3005983"/>
              <a:gd name="connsiteX168" fmla="*/ 4400073 w 12192000"/>
              <a:gd name="connsiteY168" fmla="*/ 1499739 h 3005983"/>
              <a:gd name="connsiteX169" fmla="*/ 4395961 w 12192000"/>
              <a:gd name="connsiteY169" fmla="*/ 1499863 h 3005983"/>
              <a:gd name="connsiteX170" fmla="*/ 4382523 w 12192000"/>
              <a:gd name="connsiteY170" fmla="*/ 1496619 h 3005983"/>
              <a:gd name="connsiteX171" fmla="*/ 4374971 w 12192000"/>
              <a:gd name="connsiteY171" fmla="*/ 1500377 h 3005983"/>
              <a:gd name="connsiteX172" fmla="*/ 4352051 w 12192000"/>
              <a:gd name="connsiteY172" fmla="*/ 1498843 h 3005983"/>
              <a:gd name="connsiteX173" fmla="*/ 4328364 w 12192000"/>
              <a:gd name="connsiteY173" fmla="*/ 1491566 h 3005983"/>
              <a:gd name="connsiteX174" fmla="*/ 4220142 w 12192000"/>
              <a:gd name="connsiteY174" fmla="*/ 1451803 h 3005983"/>
              <a:gd name="connsiteX175" fmla="*/ 4152921 w 12192000"/>
              <a:gd name="connsiteY175" fmla="*/ 1430969 h 3005983"/>
              <a:gd name="connsiteX176" fmla="*/ 4123498 w 12192000"/>
              <a:gd name="connsiteY176" fmla="*/ 1427696 h 3005983"/>
              <a:gd name="connsiteX177" fmla="*/ 4085026 w 12192000"/>
              <a:gd name="connsiteY177" fmla="*/ 1420005 h 3005983"/>
              <a:gd name="connsiteX178" fmla="*/ 4014120 w 12192000"/>
              <a:gd name="connsiteY178" fmla="*/ 1410025 h 3005983"/>
              <a:gd name="connsiteX179" fmla="*/ 3924085 w 12192000"/>
              <a:gd name="connsiteY179" fmla="*/ 1390368 h 3005983"/>
              <a:gd name="connsiteX180" fmla="*/ 3875102 w 12192000"/>
              <a:gd name="connsiteY180" fmla="*/ 1356231 h 3005983"/>
              <a:gd name="connsiteX181" fmla="*/ 3866735 w 12192000"/>
              <a:gd name="connsiteY181" fmla="*/ 1358044 h 3005983"/>
              <a:gd name="connsiteX182" fmla="*/ 3824835 w 12192000"/>
              <a:gd name="connsiteY182" fmla="*/ 1344150 h 3005983"/>
              <a:gd name="connsiteX183" fmla="*/ 3698316 w 12192000"/>
              <a:gd name="connsiteY183" fmla="*/ 1271660 h 3005983"/>
              <a:gd name="connsiteX184" fmla="*/ 3615875 w 12192000"/>
              <a:gd name="connsiteY184" fmla="*/ 1245166 h 3005983"/>
              <a:gd name="connsiteX185" fmla="*/ 3583351 w 12192000"/>
              <a:gd name="connsiteY185" fmla="*/ 1239605 h 3005983"/>
              <a:gd name="connsiteX186" fmla="*/ 3529058 w 12192000"/>
              <a:gd name="connsiteY186" fmla="*/ 1230047 h 3005983"/>
              <a:gd name="connsiteX187" fmla="*/ 3438822 w 12192000"/>
              <a:gd name="connsiteY187" fmla="*/ 1205661 h 3005983"/>
              <a:gd name="connsiteX188" fmla="*/ 3390292 w 12192000"/>
              <a:gd name="connsiteY188" fmla="*/ 1197075 h 3005983"/>
              <a:gd name="connsiteX189" fmla="*/ 3315537 w 12192000"/>
              <a:gd name="connsiteY189" fmla="*/ 1185391 h 3005983"/>
              <a:gd name="connsiteX190" fmla="*/ 3305896 w 12192000"/>
              <a:gd name="connsiteY190" fmla="*/ 1180025 h 3005983"/>
              <a:gd name="connsiteX191" fmla="*/ 3260055 w 12192000"/>
              <a:gd name="connsiteY191" fmla="*/ 1189560 h 3005983"/>
              <a:gd name="connsiteX192" fmla="*/ 3136098 w 12192000"/>
              <a:gd name="connsiteY192" fmla="*/ 1171708 h 3005983"/>
              <a:gd name="connsiteX193" fmla="*/ 3113533 w 12192000"/>
              <a:gd name="connsiteY193" fmla="*/ 1171758 h 3005983"/>
              <a:gd name="connsiteX194" fmla="*/ 3087934 w 12192000"/>
              <a:gd name="connsiteY194" fmla="*/ 1162189 h 3005983"/>
              <a:gd name="connsiteX195" fmla="*/ 3033101 w 12192000"/>
              <a:gd name="connsiteY195" fmla="*/ 1146004 h 3005983"/>
              <a:gd name="connsiteX196" fmla="*/ 2999082 w 12192000"/>
              <a:gd name="connsiteY196" fmla="*/ 1129337 h 3005983"/>
              <a:gd name="connsiteX197" fmla="*/ 2988144 w 12192000"/>
              <a:gd name="connsiteY197" fmla="*/ 1133783 h 3005983"/>
              <a:gd name="connsiteX198" fmla="*/ 2964880 w 12192000"/>
              <a:gd name="connsiteY198" fmla="*/ 1133160 h 3005983"/>
              <a:gd name="connsiteX199" fmla="*/ 2871083 w 12192000"/>
              <a:gd name="connsiteY199" fmla="*/ 1114281 h 3005983"/>
              <a:gd name="connsiteX200" fmla="*/ 2853547 w 12192000"/>
              <a:gd name="connsiteY200" fmla="*/ 1113282 h 3005983"/>
              <a:gd name="connsiteX201" fmla="*/ 2834998 w 12192000"/>
              <a:gd name="connsiteY201" fmla="*/ 1105032 h 3005983"/>
              <a:gd name="connsiteX202" fmla="*/ 2832012 w 12192000"/>
              <a:gd name="connsiteY202" fmla="*/ 1103667 h 3005983"/>
              <a:gd name="connsiteX203" fmla="*/ 2831450 w 12192000"/>
              <a:gd name="connsiteY203" fmla="*/ 1103681 h 3005983"/>
              <a:gd name="connsiteX204" fmla="*/ 2830158 w 12192000"/>
              <a:gd name="connsiteY204" fmla="*/ 1102819 h 3005983"/>
              <a:gd name="connsiteX205" fmla="*/ 2817969 w 12192000"/>
              <a:gd name="connsiteY205" fmla="*/ 1097243 h 3005983"/>
              <a:gd name="connsiteX206" fmla="*/ 2812278 w 12192000"/>
              <a:gd name="connsiteY206" fmla="*/ 1097008 h 3005983"/>
              <a:gd name="connsiteX207" fmla="*/ 2735949 w 12192000"/>
              <a:gd name="connsiteY207" fmla="*/ 1069536 h 3005983"/>
              <a:gd name="connsiteX208" fmla="*/ 2700542 w 12192000"/>
              <a:gd name="connsiteY208" fmla="*/ 1056907 h 3005983"/>
              <a:gd name="connsiteX209" fmla="*/ 2690071 w 12192000"/>
              <a:gd name="connsiteY209" fmla="*/ 1056397 h 3005983"/>
              <a:gd name="connsiteX210" fmla="*/ 2655269 w 12192000"/>
              <a:gd name="connsiteY210" fmla="*/ 1042078 h 3005983"/>
              <a:gd name="connsiteX211" fmla="*/ 2637172 w 12192000"/>
              <a:gd name="connsiteY211" fmla="*/ 1039382 h 3005983"/>
              <a:gd name="connsiteX212" fmla="*/ 2544676 w 12192000"/>
              <a:gd name="connsiteY212" fmla="*/ 1019916 h 3005983"/>
              <a:gd name="connsiteX213" fmla="*/ 2521406 w 12192000"/>
              <a:gd name="connsiteY213" fmla="*/ 1022036 h 3005983"/>
              <a:gd name="connsiteX214" fmla="*/ 2462038 w 12192000"/>
              <a:gd name="connsiteY214" fmla="*/ 992687 h 3005983"/>
              <a:gd name="connsiteX215" fmla="*/ 2448962 w 12192000"/>
              <a:gd name="connsiteY215" fmla="*/ 988555 h 3005983"/>
              <a:gd name="connsiteX216" fmla="*/ 2444223 w 12192000"/>
              <a:gd name="connsiteY216" fmla="*/ 985580 h 3005983"/>
              <a:gd name="connsiteX217" fmla="*/ 2428175 w 12192000"/>
              <a:gd name="connsiteY217" fmla="*/ 997242 h 3005983"/>
              <a:gd name="connsiteX218" fmla="*/ 2398519 w 12192000"/>
              <a:gd name="connsiteY218" fmla="*/ 1001482 h 3005983"/>
              <a:gd name="connsiteX219" fmla="*/ 2385271 w 12192000"/>
              <a:gd name="connsiteY219" fmla="*/ 993786 h 3005983"/>
              <a:gd name="connsiteX220" fmla="*/ 2298174 w 12192000"/>
              <a:gd name="connsiteY220" fmla="*/ 956527 h 3005983"/>
              <a:gd name="connsiteX221" fmla="*/ 2271014 w 12192000"/>
              <a:gd name="connsiteY221" fmla="*/ 945440 h 3005983"/>
              <a:gd name="connsiteX222" fmla="*/ 2214838 w 12192000"/>
              <a:gd name="connsiteY222" fmla="*/ 924396 h 3005983"/>
              <a:gd name="connsiteX223" fmla="*/ 2038407 w 12192000"/>
              <a:gd name="connsiteY223" fmla="*/ 916628 h 3005983"/>
              <a:gd name="connsiteX224" fmla="*/ 1958268 w 12192000"/>
              <a:gd name="connsiteY224" fmla="*/ 931677 h 3005983"/>
              <a:gd name="connsiteX225" fmla="*/ 1740316 w 12192000"/>
              <a:gd name="connsiteY225" fmla="*/ 931710 h 3005983"/>
              <a:gd name="connsiteX226" fmla="*/ 1454477 w 12192000"/>
              <a:gd name="connsiteY226" fmla="*/ 973878 h 3005983"/>
              <a:gd name="connsiteX227" fmla="*/ 1385984 w 12192000"/>
              <a:gd name="connsiteY227" fmla="*/ 958621 h 3005983"/>
              <a:gd name="connsiteX228" fmla="*/ 1355604 w 12192000"/>
              <a:gd name="connsiteY228" fmla="*/ 960893 h 3005983"/>
              <a:gd name="connsiteX229" fmla="*/ 1305323 w 12192000"/>
              <a:gd name="connsiteY229" fmla="*/ 967511 h 3005983"/>
              <a:gd name="connsiteX230" fmla="*/ 1125607 w 12192000"/>
              <a:gd name="connsiteY230" fmla="*/ 968467 h 3005983"/>
              <a:gd name="connsiteX231" fmla="*/ 1016562 w 12192000"/>
              <a:gd name="connsiteY231" fmla="*/ 975260 h 3005983"/>
              <a:gd name="connsiteX232" fmla="*/ 818620 w 12192000"/>
              <a:gd name="connsiteY232" fmla="*/ 987723 h 3005983"/>
              <a:gd name="connsiteX233" fmla="*/ 611870 w 12192000"/>
              <a:gd name="connsiteY233" fmla="*/ 1002547 h 3005983"/>
              <a:gd name="connsiteX234" fmla="*/ 520325 w 12192000"/>
              <a:gd name="connsiteY234" fmla="*/ 1010590 h 3005983"/>
              <a:gd name="connsiteX235" fmla="*/ 386188 w 12192000"/>
              <a:gd name="connsiteY235" fmla="*/ 1040956 h 3005983"/>
              <a:gd name="connsiteX236" fmla="*/ 272629 w 12192000"/>
              <a:gd name="connsiteY236" fmla="*/ 1010300 h 3005983"/>
              <a:gd name="connsiteX237" fmla="*/ 113450 w 12192000"/>
              <a:gd name="connsiteY237" fmla="*/ 1038933 h 3005983"/>
              <a:gd name="connsiteX238" fmla="*/ 4256 w 12192000"/>
              <a:gd name="connsiteY238" fmla="*/ 1060111 h 3005983"/>
              <a:gd name="connsiteX239" fmla="*/ 0 w 12192000"/>
              <a:gd name="connsiteY239" fmla="*/ 1059714 h 3005983"/>
              <a:gd name="connsiteX240" fmla="*/ 0 w 12192000"/>
              <a:gd name="connsiteY240" fmla="*/ 0 h 3005983"/>
              <a:gd name="connsiteX0" fmla="*/ 0 w 12192000"/>
              <a:gd name="connsiteY0" fmla="*/ 0 h 3028941"/>
              <a:gd name="connsiteX1" fmla="*/ 12192000 w 12192000"/>
              <a:gd name="connsiteY1" fmla="*/ 0 h 3028941"/>
              <a:gd name="connsiteX2" fmla="*/ 12192000 w 12192000"/>
              <a:gd name="connsiteY2" fmla="*/ 2802781 h 3028941"/>
              <a:gd name="connsiteX3" fmla="*/ 12174273 w 12192000"/>
              <a:gd name="connsiteY3" fmla="*/ 2805362 h 3028941"/>
              <a:gd name="connsiteX4" fmla="*/ 12131191 w 12192000"/>
              <a:gd name="connsiteY4" fmla="*/ 2902520 h 3028941"/>
              <a:gd name="connsiteX5" fmla="*/ 11968818 w 12192000"/>
              <a:gd name="connsiteY5" fmla="*/ 2984045 h 3028941"/>
              <a:gd name="connsiteX6" fmla="*/ 11844564 w 12192000"/>
              <a:gd name="connsiteY6" fmla="*/ 2972630 h 3028941"/>
              <a:gd name="connsiteX7" fmla="*/ 11709884 w 12192000"/>
              <a:gd name="connsiteY7" fmla="*/ 3001635 h 3028941"/>
              <a:gd name="connsiteX8" fmla="*/ 11689476 w 12192000"/>
              <a:gd name="connsiteY8" fmla="*/ 2807391 h 3028941"/>
              <a:gd name="connsiteX9" fmla="*/ 11666486 w 12192000"/>
              <a:gd name="connsiteY9" fmla="*/ 2799625 h 3028941"/>
              <a:gd name="connsiteX10" fmla="*/ 11652374 w 12192000"/>
              <a:gd name="connsiteY10" fmla="*/ 2793272 h 3028941"/>
              <a:gd name="connsiteX11" fmla="*/ 11544871 w 12192000"/>
              <a:gd name="connsiteY11" fmla="*/ 3028941 h 3028941"/>
              <a:gd name="connsiteX12" fmla="*/ 11494397 w 12192000"/>
              <a:gd name="connsiteY12" fmla="*/ 2997610 h 3028941"/>
              <a:gd name="connsiteX13" fmla="*/ 11566270 w 12192000"/>
              <a:gd name="connsiteY13" fmla="*/ 2794050 h 3028941"/>
              <a:gd name="connsiteX14" fmla="*/ 11543180 w 12192000"/>
              <a:gd name="connsiteY14" fmla="*/ 2794523 h 3028941"/>
              <a:gd name="connsiteX15" fmla="*/ 11527456 w 12192000"/>
              <a:gd name="connsiteY15" fmla="*/ 2784758 h 3028941"/>
              <a:gd name="connsiteX16" fmla="*/ 11410019 w 12192000"/>
              <a:gd name="connsiteY16" fmla="*/ 2778739 h 3028941"/>
              <a:gd name="connsiteX17" fmla="*/ 11391662 w 12192000"/>
              <a:gd name="connsiteY17" fmla="*/ 2777813 h 3028941"/>
              <a:gd name="connsiteX18" fmla="*/ 11381950 w 12192000"/>
              <a:gd name="connsiteY18" fmla="*/ 2771457 h 3028941"/>
              <a:gd name="connsiteX19" fmla="*/ 11355280 w 12192000"/>
              <a:gd name="connsiteY19" fmla="*/ 2766974 h 3028941"/>
              <a:gd name="connsiteX20" fmla="*/ 11346286 w 12192000"/>
              <a:gd name="connsiteY20" fmla="*/ 2771221 h 3028941"/>
              <a:gd name="connsiteX21" fmla="*/ 11344784 w 12192000"/>
              <a:gd name="connsiteY21" fmla="*/ 2767480 h 3028941"/>
              <a:gd name="connsiteX22" fmla="*/ 11307999 w 12192000"/>
              <a:gd name="connsiteY22" fmla="*/ 2758374 h 3028941"/>
              <a:gd name="connsiteX23" fmla="*/ 11228674 w 12192000"/>
              <a:gd name="connsiteY23" fmla="*/ 2738503 h 3028941"/>
              <a:gd name="connsiteX24" fmla="*/ 11208775 w 12192000"/>
              <a:gd name="connsiteY24" fmla="*/ 2733735 h 3028941"/>
              <a:gd name="connsiteX25" fmla="*/ 11191329 w 12192000"/>
              <a:gd name="connsiteY25" fmla="*/ 2735896 h 3028941"/>
              <a:gd name="connsiteX26" fmla="*/ 11095293 w 12192000"/>
              <a:gd name="connsiteY26" fmla="*/ 2734181 h 3028941"/>
              <a:gd name="connsiteX27" fmla="*/ 11072290 w 12192000"/>
              <a:gd name="connsiteY27" fmla="*/ 2737734 h 3028941"/>
              <a:gd name="connsiteX28" fmla="*/ 10980239 w 12192000"/>
              <a:gd name="connsiteY28" fmla="*/ 2729000 h 3028941"/>
              <a:gd name="connsiteX29" fmla="*/ 10980167 w 12192000"/>
              <a:gd name="connsiteY29" fmla="*/ 2728972 h 3028941"/>
              <a:gd name="connsiteX30" fmla="*/ 10943501 w 12192000"/>
              <a:gd name="connsiteY30" fmla="*/ 2723352 h 3028941"/>
              <a:gd name="connsiteX31" fmla="*/ 10740825 w 12192000"/>
              <a:gd name="connsiteY31" fmla="*/ 2642544 h 3028941"/>
              <a:gd name="connsiteX32" fmla="*/ 10621021 w 12192000"/>
              <a:gd name="connsiteY32" fmla="*/ 2583972 h 3028941"/>
              <a:gd name="connsiteX33" fmla="*/ 10501779 w 12192000"/>
              <a:gd name="connsiteY33" fmla="*/ 2548735 h 3028941"/>
              <a:gd name="connsiteX34" fmla="*/ 10403355 w 12192000"/>
              <a:gd name="connsiteY34" fmla="*/ 2512953 h 3028941"/>
              <a:gd name="connsiteX35" fmla="*/ 10337449 w 12192000"/>
              <a:gd name="connsiteY35" fmla="*/ 2488172 h 3028941"/>
              <a:gd name="connsiteX36" fmla="*/ 10324327 w 12192000"/>
              <a:gd name="connsiteY36" fmla="*/ 2478939 h 3028941"/>
              <a:gd name="connsiteX37" fmla="*/ 10321929 w 12192000"/>
              <a:gd name="connsiteY37" fmla="*/ 2478993 h 3028941"/>
              <a:gd name="connsiteX38" fmla="*/ 10290461 w 12192000"/>
              <a:gd name="connsiteY38" fmla="*/ 2462144 h 3028941"/>
              <a:gd name="connsiteX39" fmla="*/ 10268970 w 12192000"/>
              <a:gd name="connsiteY39" fmla="*/ 2448931 h 3028941"/>
              <a:gd name="connsiteX40" fmla="*/ 10263699 w 12192000"/>
              <a:gd name="connsiteY40" fmla="*/ 2448340 h 3028941"/>
              <a:gd name="connsiteX41" fmla="*/ 10228272 w 12192000"/>
              <a:gd name="connsiteY41" fmla="*/ 2431997 h 3028941"/>
              <a:gd name="connsiteX42" fmla="*/ 10215997 w 12192000"/>
              <a:gd name="connsiteY42" fmla="*/ 2431103 h 3028941"/>
              <a:gd name="connsiteX43" fmla="*/ 10193885 w 12192000"/>
              <a:gd name="connsiteY43" fmla="*/ 2427360 h 3028941"/>
              <a:gd name="connsiteX44" fmla="*/ 10135557 w 12192000"/>
              <a:gd name="connsiteY44" fmla="*/ 2429769 h 3028941"/>
              <a:gd name="connsiteX45" fmla="*/ 10092108 w 12192000"/>
              <a:gd name="connsiteY45" fmla="*/ 2409075 h 3028941"/>
              <a:gd name="connsiteX46" fmla="*/ 10091815 w 12192000"/>
              <a:gd name="connsiteY46" fmla="*/ 2409211 h 3028941"/>
              <a:gd name="connsiteX47" fmla="*/ 10083558 w 12192000"/>
              <a:gd name="connsiteY47" fmla="*/ 2406369 h 3028941"/>
              <a:gd name="connsiteX48" fmla="*/ 10078319 w 12192000"/>
              <a:gd name="connsiteY48" fmla="*/ 2403481 h 3028941"/>
              <a:gd name="connsiteX49" fmla="*/ 10063647 w 12192000"/>
              <a:gd name="connsiteY49" fmla="*/ 2397528 h 3028941"/>
              <a:gd name="connsiteX50" fmla="*/ 10057660 w 12192000"/>
              <a:gd name="connsiteY50" fmla="*/ 2396793 h 3028941"/>
              <a:gd name="connsiteX51" fmla="*/ 10003124 w 12192000"/>
              <a:gd name="connsiteY51" fmla="*/ 2406692 h 3028941"/>
              <a:gd name="connsiteX52" fmla="*/ 9898644 w 12192000"/>
              <a:gd name="connsiteY52" fmla="*/ 2393136 h 3028941"/>
              <a:gd name="connsiteX53" fmla="*/ 9794969 w 12192000"/>
              <a:gd name="connsiteY53" fmla="*/ 2376665 h 3028941"/>
              <a:gd name="connsiteX54" fmla="*/ 9690708 w 12192000"/>
              <a:gd name="connsiteY54" fmla="*/ 2362478 h 3028941"/>
              <a:gd name="connsiteX55" fmla="*/ 9656590 w 12192000"/>
              <a:gd name="connsiteY55" fmla="*/ 2365107 h 3028941"/>
              <a:gd name="connsiteX56" fmla="*/ 9651013 w 12192000"/>
              <a:gd name="connsiteY56" fmla="*/ 2365379 h 3028941"/>
              <a:gd name="connsiteX57" fmla="*/ 9629535 w 12192000"/>
              <a:gd name="connsiteY57" fmla="*/ 2359562 h 3028941"/>
              <a:gd name="connsiteX58" fmla="*/ 9621002 w 12192000"/>
              <a:gd name="connsiteY58" fmla="*/ 2358015 h 3028941"/>
              <a:gd name="connsiteX59" fmla="*/ 9620811 w 12192000"/>
              <a:gd name="connsiteY59" fmla="*/ 2358209 h 3028941"/>
              <a:gd name="connsiteX60" fmla="*/ 9612783 w 12192000"/>
              <a:gd name="connsiteY60" fmla="*/ 2356304 h 3028941"/>
              <a:gd name="connsiteX61" fmla="*/ 9573299 w 12192000"/>
              <a:gd name="connsiteY61" fmla="*/ 2344048 h 3028941"/>
              <a:gd name="connsiteX62" fmla="*/ 9523299 w 12192000"/>
              <a:gd name="connsiteY62" fmla="*/ 2356751 h 3028941"/>
              <a:gd name="connsiteX63" fmla="*/ 9502217 w 12192000"/>
              <a:gd name="connsiteY63" fmla="*/ 2356672 h 3028941"/>
              <a:gd name="connsiteX64" fmla="*/ 9491052 w 12192000"/>
              <a:gd name="connsiteY64" fmla="*/ 2357876 h 3028941"/>
              <a:gd name="connsiteX65" fmla="*/ 9490420 w 12192000"/>
              <a:gd name="connsiteY65" fmla="*/ 2358754 h 3028941"/>
              <a:gd name="connsiteX66" fmla="*/ 9422814 w 12192000"/>
              <a:gd name="connsiteY66" fmla="*/ 2337048 h 3028941"/>
              <a:gd name="connsiteX67" fmla="*/ 9387555 w 12192000"/>
              <a:gd name="connsiteY67" fmla="*/ 2324836 h 3028941"/>
              <a:gd name="connsiteX68" fmla="*/ 9385480 w 12192000"/>
              <a:gd name="connsiteY68" fmla="*/ 2325313 h 3028941"/>
              <a:gd name="connsiteX69" fmla="*/ 9369766 w 12192000"/>
              <a:gd name="connsiteY69" fmla="*/ 2317902 h 3028941"/>
              <a:gd name="connsiteX70" fmla="*/ 9356267 w 12192000"/>
              <a:gd name="connsiteY70" fmla="*/ 2307218 h 3028941"/>
              <a:gd name="connsiteX71" fmla="*/ 9240605 w 12192000"/>
              <a:gd name="connsiteY71" fmla="*/ 2292733 h 3028941"/>
              <a:gd name="connsiteX72" fmla="*/ 9083251 w 12192000"/>
              <a:gd name="connsiteY72" fmla="*/ 2245348 h 3028941"/>
              <a:gd name="connsiteX73" fmla="*/ 8956025 w 12192000"/>
              <a:gd name="connsiteY73" fmla="*/ 2219438 h 3028941"/>
              <a:gd name="connsiteX74" fmla="*/ 8791834 w 12192000"/>
              <a:gd name="connsiteY74" fmla="*/ 2194608 h 3028941"/>
              <a:gd name="connsiteX75" fmla="*/ 8677385 w 12192000"/>
              <a:gd name="connsiteY75" fmla="*/ 2172946 h 3028941"/>
              <a:gd name="connsiteX76" fmla="*/ 8628381 w 12192000"/>
              <a:gd name="connsiteY76" fmla="*/ 2151256 h 3028941"/>
              <a:gd name="connsiteX77" fmla="*/ 8608955 w 12192000"/>
              <a:gd name="connsiteY77" fmla="*/ 2154253 h 3028941"/>
              <a:gd name="connsiteX78" fmla="*/ 8605623 w 12192000"/>
              <a:gd name="connsiteY78" fmla="*/ 2154974 h 3028941"/>
              <a:gd name="connsiteX79" fmla="*/ 8591946 w 12192000"/>
              <a:gd name="connsiteY79" fmla="*/ 2153429 h 3028941"/>
              <a:gd name="connsiteX80" fmla="*/ 8588503 w 12192000"/>
              <a:gd name="connsiteY80" fmla="*/ 2158528 h 3028941"/>
              <a:gd name="connsiteX81" fmla="*/ 8542929 w 12192000"/>
              <a:gd name="connsiteY81" fmla="*/ 2155780 h 3028941"/>
              <a:gd name="connsiteX82" fmla="*/ 8422422 w 12192000"/>
              <a:gd name="connsiteY82" fmla="*/ 2128783 h 3028941"/>
              <a:gd name="connsiteX83" fmla="*/ 8350509 w 12192000"/>
              <a:gd name="connsiteY83" fmla="*/ 2116143 h 3028941"/>
              <a:gd name="connsiteX84" fmla="*/ 8323483 w 12192000"/>
              <a:gd name="connsiteY84" fmla="*/ 2116856 h 3028941"/>
              <a:gd name="connsiteX85" fmla="*/ 8285541 w 12192000"/>
              <a:gd name="connsiteY85" fmla="*/ 2114142 h 3028941"/>
              <a:gd name="connsiteX86" fmla="*/ 8156321 w 12192000"/>
              <a:gd name="connsiteY86" fmla="*/ 2105622 h 3028941"/>
              <a:gd name="connsiteX87" fmla="*/ 8115022 w 12192000"/>
              <a:gd name="connsiteY87" fmla="*/ 2097331 h 3028941"/>
              <a:gd name="connsiteX88" fmla="*/ 8109128 w 12192000"/>
              <a:gd name="connsiteY88" fmla="*/ 2095725 h 3028941"/>
              <a:gd name="connsiteX89" fmla="*/ 8061947 w 12192000"/>
              <a:gd name="connsiteY89" fmla="*/ 2076044 h 3028941"/>
              <a:gd name="connsiteX90" fmla="*/ 8056343 w 12192000"/>
              <a:gd name="connsiteY90" fmla="*/ 2079176 h 3028941"/>
              <a:gd name="connsiteX91" fmla="*/ 8039888 w 12192000"/>
              <a:gd name="connsiteY91" fmla="*/ 2079889 h 3028941"/>
              <a:gd name="connsiteX92" fmla="*/ 8027893 w 12192000"/>
              <a:gd name="connsiteY92" fmla="*/ 2071837 h 3028941"/>
              <a:gd name="connsiteX93" fmla="*/ 7968202 w 12192000"/>
              <a:gd name="connsiteY93" fmla="*/ 2048643 h 3028941"/>
              <a:gd name="connsiteX94" fmla="*/ 7879707 w 12192000"/>
              <a:gd name="connsiteY94" fmla="*/ 2019539 h 3028941"/>
              <a:gd name="connsiteX95" fmla="*/ 7867283 w 12192000"/>
              <a:gd name="connsiteY95" fmla="*/ 2011237 h 3028941"/>
              <a:gd name="connsiteX96" fmla="*/ 7843997 w 12192000"/>
              <a:gd name="connsiteY96" fmla="*/ 2004002 h 3028941"/>
              <a:gd name="connsiteX97" fmla="*/ 7819810 w 12192000"/>
              <a:gd name="connsiteY97" fmla="*/ 2003978 h 3028941"/>
              <a:gd name="connsiteX98" fmla="*/ 7766905 w 12192000"/>
              <a:gd name="connsiteY98" fmla="*/ 1994240 h 3028941"/>
              <a:gd name="connsiteX99" fmla="*/ 7748811 w 12192000"/>
              <a:gd name="connsiteY99" fmla="*/ 2001647 h 3028941"/>
              <a:gd name="connsiteX100" fmla="*/ 7745757 w 12192000"/>
              <a:gd name="connsiteY100" fmla="*/ 2003120 h 3028941"/>
              <a:gd name="connsiteX101" fmla="*/ 7732110 w 12192000"/>
              <a:gd name="connsiteY101" fmla="*/ 2004783 h 3028941"/>
              <a:gd name="connsiteX102" fmla="*/ 7730039 w 12192000"/>
              <a:gd name="connsiteY102" fmla="*/ 2010536 h 3028941"/>
              <a:gd name="connsiteX103" fmla="*/ 7685159 w 12192000"/>
              <a:gd name="connsiteY103" fmla="*/ 2018415 h 3028941"/>
              <a:gd name="connsiteX104" fmla="*/ 7561596 w 12192000"/>
              <a:gd name="connsiteY104" fmla="*/ 2020063 h 3028941"/>
              <a:gd name="connsiteX105" fmla="*/ 7488722 w 12192000"/>
              <a:gd name="connsiteY105" fmla="*/ 2024418 h 3028941"/>
              <a:gd name="connsiteX106" fmla="*/ 7462688 w 12192000"/>
              <a:gd name="connsiteY106" fmla="*/ 2031366 h 3028941"/>
              <a:gd name="connsiteX107" fmla="*/ 7425222 w 12192000"/>
              <a:gd name="connsiteY107" fmla="*/ 2037510 h 3028941"/>
              <a:gd name="connsiteX108" fmla="*/ 7360376 w 12192000"/>
              <a:gd name="connsiteY108" fmla="*/ 2052454 h 3028941"/>
              <a:gd name="connsiteX109" fmla="*/ 7297796 w 12192000"/>
              <a:gd name="connsiteY109" fmla="*/ 2059134 h 3028941"/>
              <a:gd name="connsiteX110" fmla="*/ 7255684 w 12192000"/>
              <a:gd name="connsiteY110" fmla="*/ 2060633 h 3028941"/>
              <a:gd name="connsiteX111" fmla="*/ 7249573 w 12192000"/>
              <a:gd name="connsiteY111" fmla="*/ 2060435 h 3028941"/>
              <a:gd name="connsiteX112" fmla="*/ 7198933 w 12192000"/>
              <a:gd name="connsiteY112" fmla="*/ 2052227 h 3028941"/>
              <a:gd name="connsiteX113" fmla="*/ 7194276 w 12192000"/>
              <a:gd name="connsiteY113" fmla="*/ 2056568 h 3028941"/>
              <a:gd name="connsiteX114" fmla="*/ 7178495 w 12192000"/>
              <a:gd name="connsiteY114" fmla="*/ 2061069 h 3028941"/>
              <a:gd name="connsiteX115" fmla="*/ 7164866 w 12192000"/>
              <a:gd name="connsiteY115" fmla="*/ 2056021 h 3028941"/>
              <a:gd name="connsiteX116" fmla="*/ 7101221 w 12192000"/>
              <a:gd name="connsiteY116" fmla="*/ 2047289 h 3028941"/>
              <a:gd name="connsiteX117" fmla="*/ 7008182 w 12192000"/>
              <a:gd name="connsiteY117" fmla="*/ 2039482 h 3028941"/>
              <a:gd name="connsiteX118" fmla="*/ 6994073 w 12192000"/>
              <a:gd name="connsiteY118" fmla="*/ 2034288 h 3028941"/>
              <a:gd name="connsiteX119" fmla="*/ 6902768 w 12192000"/>
              <a:gd name="connsiteY119" fmla="*/ 2021990 h 3028941"/>
              <a:gd name="connsiteX120" fmla="*/ 6854917 w 12192000"/>
              <a:gd name="connsiteY120" fmla="*/ 2020321 h 3028941"/>
              <a:gd name="connsiteX121" fmla="*/ 6849655 w 12192000"/>
              <a:gd name="connsiteY121" fmla="*/ 2025191 h 3028941"/>
              <a:gd name="connsiteX122" fmla="*/ 6835522 w 12192000"/>
              <a:gd name="connsiteY122" fmla="*/ 2024012 h 3028941"/>
              <a:gd name="connsiteX123" fmla="*/ 6707727 w 12192000"/>
              <a:gd name="connsiteY123" fmla="*/ 2006254 h 3028941"/>
              <a:gd name="connsiteX124" fmla="*/ 6561947 w 12192000"/>
              <a:gd name="connsiteY124" fmla="*/ 1975575 h 3028941"/>
              <a:gd name="connsiteX125" fmla="*/ 6464714 w 12192000"/>
              <a:gd name="connsiteY125" fmla="*/ 1978704 h 3028941"/>
              <a:gd name="connsiteX126" fmla="*/ 6242129 w 12192000"/>
              <a:gd name="connsiteY126" fmla="*/ 1915441 h 3028941"/>
              <a:gd name="connsiteX127" fmla="*/ 6080728 w 12192000"/>
              <a:gd name="connsiteY127" fmla="*/ 1895758 h 3028941"/>
              <a:gd name="connsiteX128" fmla="*/ 6069627 w 12192000"/>
              <a:gd name="connsiteY128" fmla="*/ 1885968 h 3028941"/>
              <a:gd name="connsiteX129" fmla="*/ 6055146 w 12192000"/>
              <a:gd name="connsiteY129" fmla="*/ 1879305 h 3028941"/>
              <a:gd name="connsiteX130" fmla="*/ 5953405 w 12192000"/>
              <a:gd name="connsiteY130" fmla="*/ 1849929 h 3028941"/>
              <a:gd name="connsiteX131" fmla="*/ 5940151 w 12192000"/>
              <a:gd name="connsiteY131" fmla="*/ 1852123 h 3028941"/>
              <a:gd name="connsiteX132" fmla="*/ 5917647 w 12192000"/>
              <a:gd name="connsiteY132" fmla="*/ 1852476 h 3028941"/>
              <a:gd name="connsiteX133" fmla="*/ 5860259 w 12192000"/>
              <a:gd name="connsiteY133" fmla="*/ 1865444 h 3028941"/>
              <a:gd name="connsiteX134" fmla="*/ 5821880 w 12192000"/>
              <a:gd name="connsiteY134" fmla="*/ 1854695 h 3028941"/>
              <a:gd name="connsiteX135" fmla="*/ 5813898 w 12192000"/>
              <a:gd name="connsiteY135" fmla="*/ 1853063 h 3028941"/>
              <a:gd name="connsiteX136" fmla="*/ 5813633 w 12192000"/>
              <a:gd name="connsiteY136" fmla="*/ 1853249 h 3028941"/>
              <a:gd name="connsiteX137" fmla="*/ 5804995 w 12192000"/>
              <a:gd name="connsiteY137" fmla="*/ 1851966 h 3028941"/>
              <a:gd name="connsiteX138" fmla="*/ 5799340 w 12192000"/>
              <a:gd name="connsiteY138" fmla="*/ 1850088 h 3028941"/>
              <a:gd name="connsiteX139" fmla="*/ 5783850 w 12192000"/>
              <a:gd name="connsiteY139" fmla="*/ 1846922 h 3028941"/>
              <a:gd name="connsiteX140" fmla="*/ 5777803 w 12192000"/>
              <a:gd name="connsiteY140" fmla="*/ 1847290 h 3028941"/>
              <a:gd name="connsiteX141" fmla="*/ 5774372 w 12192000"/>
              <a:gd name="connsiteY141" fmla="*/ 1849538 h 3028941"/>
              <a:gd name="connsiteX142" fmla="*/ 5740527 w 12192000"/>
              <a:gd name="connsiteY142" fmla="*/ 1850453 h 3028941"/>
              <a:gd name="connsiteX143" fmla="*/ 5671437 w 12192000"/>
              <a:gd name="connsiteY143" fmla="*/ 1845438 h 3028941"/>
              <a:gd name="connsiteX144" fmla="*/ 5633526 w 12192000"/>
              <a:gd name="connsiteY144" fmla="*/ 1839191 h 3028941"/>
              <a:gd name="connsiteX145" fmla="*/ 5527860 w 12192000"/>
              <a:gd name="connsiteY145" fmla="*/ 1825767 h 3028941"/>
              <a:gd name="connsiteX146" fmla="*/ 5420429 w 12192000"/>
              <a:gd name="connsiteY146" fmla="*/ 1815102 h 3028941"/>
              <a:gd name="connsiteX147" fmla="*/ 5339073 w 12192000"/>
              <a:gd name="connsiteY147" fmla="*/ 1819639 h 3028941"/>
              <a:gd name="connsiteX148" fmla="*/ 5334373 w 12192000"/>
              <a:gd name="connsiteY148" fmla="*/ 1817028 h 3028941"/>
              <a:gd name="connsiteX149" fmla="*/ 5326433 w 12192000"/>
              <a:gd name="connsiteY149" fmla="*/ 1814516 h 3028941"/>
              <a:gd name="connsiteX150" fmla="*/ 5326080 w 12192000"/>
              <a:gd name="connsiteY150" fmla="*/ 1814651 h 3028941"/>
              <a:gd name="connsiteX151" fmla="*/ 5318954 w 12192000"/>
              <a:gd name="connsiteY151" fmla="*/ 1811914 h 3028941"/>
              <a:gd name="connsiteX152" fmla="*/ 5286087 w 12192000"/>
              <a:gd name="connsiteY152" fmla="*/ 1796038 h 3028941"/>
              <a:gd name="connsiteX153" fmla="*/ 5223002 w 12192000"/>
              <a:gd name="connsiteY153" fmla="*/ 1799482 h 3028941"/>
              <a:gd name="connsiteX154" fmla="*/ 5200540 w 12192000"/>
              <a:gd name="connsiteY154" fmla="*/ 1796400 h 3028941"/>
              <a:gd name="connsiteX155" fmla="*/ 5154928 w 12192000"/>
              <a:gd name="connsiteY155" fmla="*/ 1781130 h 3028941"/>
              <a:gd name="connsiteX156" fmla="*/ 5149478 w 12192000"/>
              <a:gd name="connsiteY156" fmla="*/ 1780679 h 3028941"/>
              <a:gd name="connsiteX157" fmla="*/ 5130626 w 12192000"/>
              <a:gd name="connsiteY157" fmla="*/ 1768669 h 3028941"/>
              <a:gd name="connsiteX158" fmla="*/ 5102239 w 12192000"/>
              <a:gd name="connsiteY158" fmla="*/ 1753436 h 3028941"/>
              <a:gd name="connsiteX159" fmla="*/ 5099658 w 12192000"/>
              <a:gd name="connsiteY159" fmla="*/ 1753538 h 3028941"/>
              <a:gd name="connsiteX160" fmla="*/ 5088508 w 12192000"/>
              <a:gd name="connsiteY160" fmla="*/ 1745106 h 3028941"/>
              <a:gd name="connsiteX161" fmla="*/ 5082205 w 12192000"/>
              <a:gd name="connsiteY161" fmla="*/ 1734262 h 3028941"/>
              <a:gd name="connsiteX162" fmla="*/ 4931750 w 12192000"/>
              <a:gd name="connsiteY162" fmla="*/ 1691385 h 3028941"/>
              <a:gd name="connsiteX163" fmla="*/ 4824030 w 12192000"/>
              <a:gd name="connsiteY163" fmla="*/ 1643040 h 3028941"/>
              <a:gd name="connsiteX164" fmla="*/ 4758423 w 12192000"/>
              <a:gd name="connsiteY164" fmla="*/ 1579191 h 3028941"/>
              <a:gd name="connsiteX165" fmla="*/ 4514045 w 12192000"/>
              <a:gd name="connsiteY165" fmla="*/ 1535848 h 3028941"/>
              <a:gd name="connsiteX166" fmla="*/ 4458973 w 12192000"/>
              <a:gd name="connsiteY166" fmla="*/ 1525122 h 3028941"/>
              <a:gd name="connsiteX167" fmla="*/ 4423105 w 12192000"/>
              <a:gd name="connsiteY167" fmla="*/ 1500018 h 3028941"/>
              <a:gd name="connsiteX168" fmla="*/ 4400073 w 12192000"/>
              <a:gd name="connsiteY168" fmla="*/ 1499739 h 3028941"/>
              <a:gd name="connsiteX169" fmla="*/ 4395961 w 12192000"/>
              <a:gd name="connsiteY169" fmla="*/ 1499863 h 3028941"/>
              <a:gd name="connsiteX170" fmla="*/ 4382523 w 12192000"/>
              <a:gd name="connsiteY170" fmla="*/ 1496619 h 3028941"/>
              <a:gd name="connsiteX171" fmla="*/ 4374971 w 12192000"/>
              <a:gd name="connsiteY171" fmla="*/ 1500377 h 3028941"/>
              <a:gd name="connsiteX172" fmla="*/ 4352051 w 12192000"/>
              <a:gd name="connsiteY172" fmla="*/ 1498843 h 3028941"/>
              <a:gd name="connsiteX173" fmla="*/ 4328364 w 12192000"/>
              <a:gd name="connsiteY173" fmla="*/ 1491566 h 3028941"/>
              <a:gd name="connsiteX174" fmla="*/ 4220142 w 12192000"/>
              <a:gd name="connsiteY174" fmla="*/ 1451803 h 3028941"/>
              <a:gd name="connsiteX175" fmla="*/ 4152921 w 12192000"/>
              <a:gd name="connsiteY175" fmla="*/ 1430969 h 3028941"/>
              <a:gd name="connsiteX176" fmla="*/ 4123498 w 12192000"/>
              <a:gd name="connsiteY176" fmla="*/ 1427696 h 3028941"/>
              <a:gd name="connsiteX177" fmla="*/ 4085026 w 12192000"/>
              <a:gd name="connsiteY177" fmla="*/ 1420005 h 3028941"/>
              <a:gd name="connsiteX178" fmla="*/ 4014120 w 12192000"/>
              <a:gd name="connsiteY178" fmla="*/ 1410025 h 3028941"/>
              <a:gd name="connsiteX179" fmla="*/ 3924085 w 12192000"/>
              <a:gd name="connsiteY179" fmla="*/ 1390368 h 3028941"/>
              <a:gd name="connsiteX180" fmla="*/ 3875102 w 12192000"/>
              <a:gd name="connsiteY180" fmla="*/ 1356231 h 3028941"/>
              <a:gd name="connsiteX181" fmla="*/ 3866735 w 12192000"/>
              <a:gd name="connsiteY181" fmla="*/ 1358044 h 3028941"/>
              <a:gd name="connsiteX182" fmla="*/ 3824835 w 12192000"/>
              <a:gd name="connsiteY182" fmla="*/ 1344150 h 3028941"/>
              <a:gd name="connsiteX183" fmla="*/ 3698316 w 12192000"/>
              <a:gd name="connsiteY183" fmla="*/ 1271660 h 3028941"/>
              <a:gd name="connsiteX184" fmla="*/ 3615875 w 12192000"/>
              <a:gd name="connsiteY184" fmla="*/ 1245166 h 3028941"/>
              <a:gd name="connsiteX185" fmla="*/ 3583351 w 12192000"/>
              <a:gd name="connsiteY185" fmla="*/ 1239605 h 3028941"/>
              <a:gd name="connsiteX186" fmla="*/ 3529058 w 12192000"/>
              <a:gd name="connsiteY186" fmla="*/ 1230047 h 3028941"/>
              <a:gd name="connsiteX187" fmla="*/ 3438822 w 12192000"/>
              <a:gd name="connsiteY187" fmla="*/ 1205661 h 3028941"/>
              <a:gd name="connsiteX188" fmla="*/ 3390292 w 12192000"/>
              <a:gd name="connsiteY188" fmla="*/ 1197075 h 3028941"/>
              <a:gd name="connsiteX189" fmla="*/ 3315537 w 12192000"/>
              <a:gd name="connsiteY189" fmla="*/ 1185391 h 3028941"/>
              <a:gd name="connsiteX190" fmla="*/ 3305896 w 12192000"/>
              <a:gd name="connsiteY190" fmla="*/ 1180025 h 3028941"/>
              <a:gd name="connsiteX191" fmla="*/ 3260055 w 12192000"/>
              <a:gd name="connsiteY191" fmla="*/ 1189560 h 3028941"/>
              <a:gd name="connsiteX192" fmla="*/ 3136098 w 12192000"/>
              <a:gd name="connsiteY192" fmla="*/ 1171708 h 3028941"/>
              <a:gd name="connsiteX193" fmla="*/ 3113533 w 12192000"/>
              <a:gd name="connsiteY193" fmla="*/ 1171758 h 3028941"/>
              <a:gd name="connsiteX194" fmla="*/ 3087934 w 12192000"/>
              <a:gd name="connsiteY194" fmla="*/ 1162189 h 3028941"/>
              <a:gd name="connsiteX195" fmla="*/ 3033101 w 12192000"/>
              <a:gd name="connsiteY195" fmla="*/ 1146004 h 3028941"/>
              <a:gd name="connsiteX196" fmla="*/ 2999082 w 12192000"/>
              <a:gd name="connsiteY196" fmla="*/ 1129337 h 3028941"/>
              <a:gd name="connsiteX197" fmla="*/ 2988144 w 12192000"/>
              <a:gd name="connsiteY197" fmla="*/ 1133783 h 3028941"/>
              <a:gd name="connsiteX198" fmla="*/ 2964880 w 12192000"/>
              <a:gd name="connsiteY198" fmla="*/ 1133160 h 3028941"/>
              <a:gd name="connsiteX199" fmla="*/ 2871083 w 12192000"/>
              <a:gd name="connsiteY199" fmla="*/ 1114281 h 3028941"/>
              <a:gd name="connsiteX200" fmla="*/ 2853547 w 12192000"/>
              <a:gd name="connsiteY200" fmla="*/ 1113282 h 3028941"/>
              <a:gd name="connsiteX201" fmla="*/ 2834998 w 12192000"/>
              <a:gd name="connsiteY201" fmla="*/ 1105032 h 3028941"/>
              <a:gd name="connsiteX202" fmla="*/ 2832012 w 12192000"/>
              <a:gd name="connsiteY202" fmla="*/ 1103667 h 3028941"/>
              <a:gd name="connsiteX203" fmla="*/ 2831450 w 12192000"/>
              <a:gd name="connsiteY203" fmla="*/ 1103681 h 3028941"/>
              <a:gd name="connsiteX204" fmla="*/ 2830158 w 12192000"/>
              <a:gd name="connsiteY204" fmla="*/ 1102819 h 3028941"/>
              <a:gd name="connsiteX205" fmla="*/ 2817969 w 12192000"/>
              <a:gd name="connsiteY205" fmla="*/ 1097243 h 3028941"/>
              <a:gd name="connsiteX206" fmla="*/ 2812278 w 12192000"/>
              <a:gd name="connsiteY206" fmla="*/ 1097008 h 3028941"/>
              <a:gd name="connsiteX207" fmla="*/ 2735949 w 12192000"/>
              <a:gd name="connsiteY207" fmla="*/ 1069536 h 3028941"/>
              <a:gd name="connsiteX208" fmla="*/ 2700542 w 12192000"/>
              <a:gd name="connsiteY208" fmla="*/ 1056907 h 3028941"/>
              <a:gd name="connsiteX209" fmla="*/ 2690071 w 12192000"/>
              <a:gd name="connsiteY209" fmla="*/ 1056397 h 3028941"/>
              <a:gd name="connsiteX210" fmla="*/ 2655269 w 12192000"/>
              <a:gd name="connsiteY210" fmla="*/ 1042078 h 3028941"/>
              <a:gd name="connsiteX211" fmla="*/ 2637172 w 12192000"/>
              <a:gd name="connsiteY211" fmla="*/ 1039382 h 3028941"/>
              <a:gd name="connsiteX212" fmla="*/ 2544676 w 12192000"/>
              <a:gd name="connsiteY212" fmla="*/ 1019916 h 3028941"/>
              <a:gd name="connsiteX213" fmla="*/ 2521406 w 12192000"/>
              <a:gd name="connsiteY213" fmla="*/ 1022036 h 3028941"/>
              <a:gd name="connsiteX214" fmla="*/ 2462038 w 12192000"/>
              <a:gd name="connsiteY214" fmla="*/ 992687 h 3028941"/>
              <a:gd name="connsiteX215" fmla="*/ 2448962 w 12192000"/>
              <a:gd name="connsiteY215" fmla="*/ 988555 h 3028941"/>
              <a:gd name="connsiteX216" fmla="*/ 2444223 w 12192000"/>
              <a:gd name="connsiteY216" fmla="*/ 985580 h 3028941"/>
              <a:gd name="connsiteX217" fmla="*/ 2428175 w 12192000"/>
              <a:gd name="connsiteY217" fmla="*/ 997242 h 3028941"/>
              <a:gd name="connsiteX218" fmla="*/ 2398519 w 12192000"/>
              <a:gd name="connsiteY218" fmla="*/ 1001482 h 3028941"/>
              <a:gd name="connsiteX219" fmla="*/ 2385271 w 12192000"/>
              <a:gd name="connsiteY219" fmla="*/ 993786 h 3028941"/>
              <a:gd name="connsiteX220" fmla="*/ 2298174 w 12192000"/>
              <a:gd name="connsiteY220" fmla="*/ 956527 h 3028941"/>
              <a:gd name="connsiteX221" fmla="*/ 2271014 w 12192000"/>
              <a:gd name="connsiteY221" fmla="*/ 945440 h 3028941"/>
              <a:gd name="connsiteX222" fmla="*/ 2214838 w 12192000"/>
              <a:gd name="connsiteY222" fmla="*/ 924396 h 3028941"/>
              <a:gd name="connsiteX223" fmla="*/ 2038407 w 12192000"/>
              <a:gd name="connsiteY223" fmla="*/ 916628 h 3028941"/>
              <a:gd name="connsiteX224" fmla="*/ 1958268 w 12192000"/>
              <a:gd name="connsiteY224" fmla="*/ 931677 h 3028941"/>
              <a:gd name="connsiteX225" fmla="*/ 1740316 w 12192000"/>
              <a:gd name="connsiteY225" fmla="*/ 931710 h 3028941"/>
              <a:gd name="connsiteX226" fmla="*/ 1454477 w 12192000"/>
              <a:gd name="connsiteY226" fmla="*/ 973878 h 3028941"/>
              <a:gd name="connsiteX227" fmla="*/ 1385984 w 12192000"/>
              <a:gd name="connsiteY227" fmla="*/ 958621 h 3028941"/>
              <a:gd name="connsiteX228" fmla="*/ 1355604 w 12192000"/>
              <a:gd name="connsiteY228" fmla="*/ 960893 h 3028941"/>
              <a:gd name="connsiteX229" fmla="*/ 1305323 w 12192000"/>
              <a:gd name="connsiteY229" fmla="*/ 967511 h 3028941"/>
              <a:gd name="connsiteX230" fmla="*/ 1125607 w 12192000"/>
              <a:gd name="connsiteY230" fmla="*/ 968467 h 3028941"/>
              <a:gd name="connsiteX231" fmla="*/ 1016562 w 12192000"/>
              <a:gd name="connsiteY231" fmla="*/ 975260 h 3028941"/>
              <a:gd name="connsiteX232" fmla="*/ 818620 w 12192000"/>
              <a:gd name="connsiteY232" fmla="*/ 987723 h 3028941"/>
              <a:gd name="connsiteX233" fmla="*/ 611870 w 12192000"/>
              <a:gd name="connsiteY233" fmla="*/ 1002547 h 3028941"/>
              <a:gd name="connsiteX234" fmla="*/ 520325 w 12192000"/>
              <a:gd name="connsiteY234" fmla="*/ 1010590 h 3028941"/>
              <a:gd name="connsiteX235" fmla="*/ 386188 w 12192000"/>
              <a:gd name="connsiteY235" fmla="*/ 1040956 h 3028941"/>
              <a:gd name="connsiteX236" fmla="*/ 272629 w 12192000"/>
              <a:gd name="connsiteY236" fmla="*/ 1010300 h 3028941"/>
              <a:gd name="connsiteX237" fmla="*/ 113450 w 12192000"/>
              <a:gd name="connsiteY237" fmla="*/ 1038933 h 3028941"/>
              <a:gd name="connsiteX238" fmla="*/ 4256 w 12192000"/>
              <a:gd name="connsiteY238" fmla="*/ 1060111 h 3028941"/>
              <a:gd name="connsiteX239" fmla="*/ 0 w 12192000"/>
              <a:gd name="connsiteY239" fmla="*/ 1059714 h 3028941"/>
              <a:gd name="connsiteX240" fmla="*/ 0 w 12192000"/>
              <a:gd name="connsiteY240" fmla="*/ 0 h 3028941"/>
              <a:gd name="connsiteX0" fmla="*/ 0 w 12192000"/>
              <a:gd name="connsiteY0" fmla="*/ 0 h 3028941"/>
              <a:gd name="connsiteX1" fmla="*/ 12192000 w 12192000"/>
              <a:gd name="connsiteY1" fmla="*/ 0 h 3028941"/>
              <a:gd name="connsiteX2" fmla="*/ 12192000 w 12192000"/>
              <a:gd name="connsiteY2" fmla="*/ 2802781 h 3028941"/>
              <a:gd name="connsiteX3" fmla="*/ 12174273 w 12192000"/>
              <a:gd name="connsiteY3" fmla="*/ 2805362 h 3028941"/>
              <a:gd name="connsiteX4" fmla="*/ 12131191 w 12192000"/>
              <a:gd name="connsiteY4" fmla="*/ 2902520 h 3028941"/>
              <a:gd name="connsiteX5" fmla="*/ 11968818 w 12192000"/>
              <a:gd name="connsiteY5" fmla="*/ 2984045 h 3028941"/>
              <a:gd name="connsiteX6" fmla="*/ 11844564 w 12192000"/>
              <a:gd name="connsiteY6" fmla="*/ 2972630 h 3028941"/>
              <a:gd name="connsiteX7" fmla="*/ 11709884 w 12192000"/>
              <a:gd name="connsiteY7" fmla="*/ 3001635 h 3028941"/>
              <a:gd name="connsiteX8" fmla="*/ 11689476 w 12192000"/>
              <a:gd name="connsiteY8" fmla="*/ 2807391 h 3028941"/>
              <a:gd name="connsiteX9" fmla="*/ 11666486 w 12192000"/>
              <a:gd name="connsiteY9" fmla="*/ 2799625 h 3028941"/>
              <a:gd name="connsiteX10" fmla="*/ 11595224 w 12192000"/>
              <a:gd name="connsiteY10" fmla="*/ 3021872 h 3028941"/>
              <a:gd name="connsiteX11" fmla="*/ 11544871 w 12192000"/>
              <a:gd name="connsiteY11" fmla="*/ 3028941 h 3028941"/>
              <a:gd name="connsiteX12" fmla="*/ 11494397 w 12192000"/>
              <a:gd name="connsiteY12" fmla="*/ 2997610 h 3028941"/>
              <a:gd name="connsiteX13" fmla="*/ 11566270 w 12192000"/>
              <a:gd name="connsiteY13" fmla="*/ 2794050 h 3028941"/>
              <a:gd name="connsiteX14" fmla="*/ 11543180 w 12192000"/>
              <a:gd name="connsiteY14" fmla="*/ 2794523 h 3028941"/>
              <a:gd name="connsiteX15" fmla="*/ 11527456 w 12192000"/>
              <a:gd name="connsiteY15" fmla="*/ 2784758 h 3028941"/>
              <a:gd name="connsiteX16" fmla="*/ 11410019 w 12192000"/>
              <a:gd name="connsiteY16" fmla="*/ 2778739 h 3028941"/>
              <a:gd name="connsiteX17" fmla="*/ 11391662 w 12192000"/>
              <a:gd name="connsiteY17" fmla="*/ 2777813 h 3028941"/>
              <a:gd name="connsiteX18" fmla="*/ 11381950 w 12192000"/>
              <a:gd name="connsiteY18" fmla="*/ 2771457 h 3028941"/>
              <a:gd name="connsiteX19" fmla="*/ 11355280 w 12192000"/>
              <a:gd name="connsiteY19" fmla="*/ 2766974 h 3028941"/>
              <a:gd name="connsiteX20" fmla="*/ 11346286 w 12192000"/>
              <a:gd name="connsiteY20" fmla="*/ 2771221 h 3028941"/>
              <a:gd name="connsiteX21" fmla="*/ 11344784 w 12192000"/>
              <a:gd name="connsiteY21" fmla="*/ 2767480 h 3028941"/>
              <a:gd name="connsiteX22" fmla="*/ 11307999 w 12192000"/>
              <a:gd name="connsiteY22" fmla="*/ 2758374 h 3028941"/>
              <a:gd name="connsiteX23" fmla="*/ 11228674 w 12192000"/>
              <a:gd name="connsiteY23" fmla="*/ 2738503 h 3028941"/>
              <a:gd name="connsiteX24" fmla="*/ 11208775 w 12192000"/>
              <a:gd name="connsiteY24" fmla="*/ 2733735 h 3028941"/>
              <a:gd name="connsiteX25" fmla="*/ 11191329 w 12192000"/>
              <a:gd name="connsiteY25" fmla="*/ 2735896 h 3028941"/>
              <a:gd name="connsiteX26" fmla="*/ 11095293 w 12192000"/>
              <a:gd name="connsiteY26" fmla="*/ 2734181 h 3028941"/>
              <a:gd name="connsiteX27" fmla="*/ 11072290 w 12192000"/>
              <a:gd name="connsiteY27" fmla="*/ 2737734 h 3028941"/>
              <a:gd name="connsiteX28" fmla="*/ 10980239 w 12192000"/>
              <a:gd name="connsiteY28" fmla="*/ 2729000 h 3028941"/>
              <a:gd name="connsiteX29" fmla="*/ 10980167 w 12192000"/>
              <a:gd name="connsiteY29" fmla="*/ 2728972 h 3028941"/>
              <a:gd name="connsiteX30" fmla="*/ 10943501 w 12192000"/>
              <a:gd name="connsiteY30" fmla="*/ 2723352 h 3028941"/>
              <a:gd name="connsiteX31" fmla="*/ 10740825 w 12192000"/>
              <a:gd name="connsiteY31" fmla="*/ 2642544 h 3028941"/>
              <a:gd name="connsiteX32" fmla="*/ 10621021 w 12192000"/>
              <a:gd name="connsiteY32" fmla="*/ 2583972 h 3028941"/>
              <a:gd name="connsiteX33" fmla="*/ 10501779 w 12192000"/>
              <a:gd name="connsiteY33" fmla="*/ 2548735 h 3028941"/>
              <a:gd name="connsiteX34" fmla="*/ 10403355 w 12192000"/>
              <a:gd name="connsiteY34" fmla="*/ 2512953 h 3028941"/>
              <a:gd name="connsiteX35" fmla="*/ 10337449 w 12192000"/>
              <a:gd name="connsiteY35" fmla="*/ 2488172 h 3028941"/>
              <a:gd name="connsiteX36" fmla="*/ 10324327 w 12192000"/>
              <a:gd name="connsiteY36" fmla="*/ 2478939 h 3028941"/>
              <a:gd name="connsiteX37" fmla="*/ 10321929 w 12192000"/>
              <a:gd name="connsiteY37" fmla="*/ 2478993 h 3028941"/>
              <a:gd name="connsiteX38" fmla="*/ 10290461 w 12192000"/>
              <a:gd name="connsiteY38" fmla="*/ 2462144 h 3028941"/>
              <a:gd name="connsiteX39" fmla="*/ 10268970 w 12192000"/>
              <a:gd name="connsiteY39" fmla="*/ 2448931 h 3028941"/>
              <a:gd name="connsiteX40" fmla="*/ 10263699 w 12192000"/>
              <a:gd name="connsiteY40" fmla="*/ 2448340 h 3028941"/>
              <a:gd name="connsiteX41" fmla="*/ 10228272 w 12192000"/>
              <a:gd name="connsiteY41" fmla="*/ 2431997 h 3028941"/>
              <a:gd name="connsiteX42" fmla="*/ 10215997 w 12192000"/>
              <a:gd name="connsiteY42" fmla="*/ 2431103 h 3028941"/>
              <a:gd name="connsiteX43" fmla="*/ 10193885 w 12192000"/>
              <a:gd name="connsiteY43" fmla="*/ 2427360 h 3028941"/>
              <a:gd name="connsiteX44" fmla="*/ 10135557 w 12192000"/>
              <a:gd name="connsiteY44" fmla="*/ 2429769 h 3028941"/>
              <a:gd name="connsiteX45" fmla="*/ 10092108 w 12192000"/>
              <a:gd name="connsiteY45" fmla="*/ 2409075 h 3028941"/>
              <a:gd name="connsiteX46" fmla="*/ 10091815 w 12192000"/>
              <a:gd name="connsiteY46" fmla="*/ 2409211 h 3028941"/>
              <a:gd name="connsiteX47" fmla="*/ 10083558 w 12192000"/>
              <a:gd name="connsiteY47" fmla="*/ 2406369 h 3028941"/>
              <a:gd name="connsiteX48" fmla="*/ 10078319 w 12192000"/>
              <a:gd name="connsiteY48" fmla="*/ 2403481 h 3028941"/>
              <a:gd name="connsiteX49" fmla="*/ 10063647 w 12192000"/>
              <a:gd name="connsiteY49" fmla="*/ 2397528 h 3028941"/>
              <a:gd name="connsiteX50" fmla="*/ 10057660 w 12192000"/>
              <a:gd name="connsiteY50" fmla="*/ 2396793 h 3028941"/>
              <a:gd name="connsiteX51" fmla="*/ 10003124 w 12192000"/>
              <a:gd name="connsiteY51" fmla="*/ 2406692 h 3028941"/>
              <a:gd name="connsiteX52" fmla="*/ 9898644 w 12192000"/>
              <a:gd name="connsiteY52" fmla="*/ 2393136 h 3028941"/>
              <a:gd name="connsiteX53" fmla="*/ 9794969 w 12192000"/>
              <a:gd name="connsiteY53" fmla="*/ 2376665 h 3028941"/>
              <a:gd name="connsiteX54" fmla="*/ 9690708 w 12192000"/>
              <a:gd name="connsiteY54" fmla="*/ 2362478 h 3028941"/>
              <a:gd name="connsiteX55" fmla="*/ 9656590 w 12192000"/>
              <a:gd name="connsiteY55" fmla="*/ 2365107 h 3028941"/>
              <a:gd name="connsiteX56" fmla="*/ 9651013 w 12192000"/>
              <a:gd name="connsiteY56" fmla="*/ 2365379 h 3028941"/>
              <a:gd name="connsiteX57" fmla="*/ 9629535 w 12192000"/>
              <a:gd name="connsiteY57" fmla="*/ 2359562 h 3028941"/>
              <a:gd name="connsiteX58" fmla="*/ 9621002 w 12192000"/>
              <a:gd name="connsiteY58" fmla="*/ 2358015 h 3028941"/>
              <a:gd name="connsiteX59" fmla="*/ 9620811 w 12192000"/>
              <a:gd name="connsiteY59" fmla="*/ 2358209 h 3028941"/>
              <a:gd name="connsiteX60" fmla="*/ 9612783 w 12192000"/>
              <a:gd name="connsiteY60" fmla="*/ 2356304 h 3028941"/>
              <a:gd name="connsiteX61" fmla="*/ 9573299 w 12192000"/>
              <a:gd name="connsiteY61" fmla="*/ 2344048 h 3028941"/>
              <a:gd name="connsiteX62" fmla="*/ 9523299 w 12192000"/>
              <a:gd name="connsiteY62" fmla="*/ 2356751 h 3028941"/>
              <a:gd name="connsiteX63" fmla="*/ 9502217 w 12192000"/>
              <a:gd name="connsiteY63" fmla="*/ 2356672 h 3028941"/>
              <a:gd name="connsiteX64" fmla="*/ 9491052 w 12192000"/>
              <a:gd name="connsiteY64" fmla="*/ 2357876 h 3028941"/>
              <a:gd name="connsiteX65" fmla="*/ 9490420 w 12192000"/>
              <a:gd name="connsiteY65" fmla="*/ 2358754 h 3028941"/>
              <a:gd name="connsiteX66" fmla="*/ 9422814 w 12192000"/>
              <a:gd name="connsiteY66" fmla="*/ 2337048 h 3028941"/>
              <a:gd name="connsiteX67" fmla="*/ 9387555 w 12192000"/>
              <a:gd name="connsiteY67" fmla="*/ 2324836 h 3028941"/>
              <a:gd name="connsiteX68" fmla="*/ 9385480 w 12192000"/>
              <a:gd name="connsiteY68" fmla="*/ 2325313 h 3028941"/>
              <a:gd name="connsiteX69" fmla="*/ 9369766 w 12192000"/>
              <a:gd name="connsiteY69" fmla="*/ 2317902 h 3028941"/>
              <a:gd name="connsiteX70" fmla="*/ 9356267 w 12192000"/>
              <a:gd name="connsiteY70" fmla="*/ 2307218 h 3028941"/>
              <a:gd name="connsiteX71" fmla="*/ 9240605 w 12192000"/>
              <a:gd name="connsiteY71" fmla="*/ 2292733 h 3028941"/>
              <a:gd name="connsiteX72" fmla="*/ 9083251 w 12192000"/>
              <a:gd name="connsiteY72" fmla="*/ 2245348 h 3028941"/>
              <a:gd name="connsiteX73" fmla="*/ 8956025 w 12192000"/>
              <a:gd name="connsiteY73" fmla="*/ 2219438 h 3028941"/>
              <a:gd name="connsiteX74" fmla="*/ 8791834 w 12192000"/>
              <a:gd name="connsiteY74" fmla="*/ 2194608 h 3028941"/>
              <a:gd name="connsiteX75" fmla="*/ 8677385 w 12192000"/>
              <a:gd name="connsiteY75" fmla="*/ 2172946 h 3028941"/>
              <a:gd name="connsiteX76" fmla="*/ 8628381 w 12192000"/>
              <a:gd name="connsiteY76" fmla="*/ 2151256 h 3028941"/>
              <a:gd name="connsiteX77" fmla="*/ 8608955 w 12192000"/>
              <a:gd name="connsiteY77" fmla="*/ 2154253 h 3028941"/>
              <a:gd name="connsiteX78" fmla="*/ 8605623 w 12192000"/>
              <a:gd name="connsiteY78" fmla="*/ 2154974 h 3028941"/>
              <a:gd name="connsiteX79" fmla="*/ 8591946 w 12192000"/>
              <a:gd name="connsiteY79" fmla="*/ 2153429 h 3028941"/>
              <a:gd name="connsiteX80" fmla="*/ 8588503 w 12192000"/>
              <a:gd name="connsiteY80" fmla="*/ 2158528 h 3028941"/>
              <a:gd name="connsiteX81" fmla="*/ 8542929 w 12192000"/>
              <a:gd name="connsiteY81" fmla="*/ 2155780 h 3028941"/>
              <a:gd name="connsiteX82" fmla="*/ 8422422 w 12192000"/>
              <a:gd name="connsiteY82" fmla="*/ 2128783 h 3028941"/>
              <a:gd name="connsiteX83" fmla="*/ 8350509 w 12192000"/>
              <a:gd name="connsiteY83" fmla="*/ 2116143 h 3028941"/>
              <a:gd name="connsiteX84" fmla="*/ 8323483 w 12192000"/>
              <a:gd name="connsiteY84" fmla="*/ 2116856 h 3028941"/>
              <a:gd name="connsiteX85" fmla="*/ 8285541 w 12192000"/>
              <a:gd name="connsiteY85" fmla="*/ 2114142 h 3028941"/>
              <a:gd name="connsiteX86" fmla="*/ 8156321 w 12192000"/>
              <a:gd name="connsiteY86" fmla="*/ 2105622 h 3028941"/>
              <a:gd name="connsiteX87" fmla="*/ 8115022 w 12192000"/>
              <a:gd name="connsiteY87" fmla="*/ 2097331 h 3028941"/>
              <a:gd name="connsiteX88" fmla="*/ 8109128 w 12192000"/>
              <a:gd name="connsiteY88" fmla="*/ 2095725 h 3028941"/>
              <a:gd name="connsiteX89" fmla="*/ 8061947 w 12192000"/>
              <a:gd name="connsiteY89" fmla="*/ 2076044 h 3028941"/>
              <a:gd name="connsiteX90" fmla="*/ 8056343 w 12192000"/>
              <a:gd name="connsiteY90" fmla="*/ 2079176 h 3028941"/>
              <a:gd name="connsiteX91" fmla="*/ 8039888 w 12192000"/>
              <a:gd name="connsiteY91" fmla="*/ 2079889 h 3028941"/>
              <a:gd name="connsiteX92" fmla="*/ 8027893 w 12192000"/>
              <a:gd name="connsiteY92" fmla="*/ 2071837 h 3028941"/>
              <a:gd name="connsiteX93" fmla="*/ 7968202 w 12192000"/>
              <a:gd name="connsiteY93" fmla="*/ 2048643 h 3028941"/>
              <a:gd name="connsiteX94" fmla="*/ 7879707 w 12192000"/>
              <a:gd name="connsiteY94" fmla="*/ 2019539 h 3028941"/>
              <a:gd name="connsiteX95" fmla="*/ 7867283 w 12192000"/>
              <a:gd name="connsiteY95" fmla="*/ 2011237 h 3028941"/>
              <a:gd name="connsiteX96" fmla="*/ 7843997 w 12192000"/>
              <a:gd name="connsiteY96" fmla="*/ 2004002 h 3028941"/>
              <a:gd name="connsiteX97" fmla="*/ 7819810 w 12192000"/>
              <a:gd name="connsiteY97" fmla="*/ 2003978 h 3028941"/>
              <a:gd name="connsiteX98" fmla="*/ 7766905 w 12192000"/>
              <a:gd name="connsiteY98" fmla="*/ 1994240 h 3028941"/>
              <a:gd name="connsiteX99" fmla="*/ 7748811 w 12192000"/>
              <a:gd name="connsiteY99" fmla="*/ 2001647 h 3028941"/>
              <a:gd name="connsiteX100" fmla="*/ 7745757 w 12192000"/>
              <a:gd name="connsiteY100" fmla="*/ 2003120 h 3028941"/>
              <a:gd name="connsiteX101" fmla="*/ 7732110 w 12192000"/>
              <a:gd name="connsiteY101" fmla="*/ 2004783 h 3028941"/>
              <a:gd name="connsiteX102" fmla="*/ 7730039 w 12192000"/>
              <a:gd name="connsiteY102" fmla="*/ 2010536 h 3028941"/>
              <a:gd name="connsiteX103" fmla="*/ 7685159 w 12192000"/>
              <a:gd name="connsiteY103" fmla="*/ 2018415 h 3028941"/>
              <a:gd name="connsiteX104" fmla="*/ 7561596 w 12192000"/>
              <a:gd name="connsiteY104" fmla="*/ 2020063 h 3028941"/>
              <a:gd name="connsiteX105" fmla="*/ 7488722 w 12192000"/>
              <a:gd name="connsiteY105" fmla="*/ 2024418 h 3028941"/>
              <a:gd name="connsiteX106" fmla="*/ 7462688 w 12192000"/>
              <a:gd name="connsiteY106" fmla="*/ 2031366 h 3028941"/>
              <a:gd name="connsiteX107" fmla="*/ 7425222 w 12192000"/>
              <a:gd name="connsiteY107" fmla="*/ 2037510 h 3028941"/>
              <a:gd name="connsiteX108" fmla="*/ 7360376 w 12192000"/>
              <a:gd name="connsiteY108" fmla="*/ 2052454 h 3028941"/>
              <a:gd name="connsiteX109" fmla="*/ 7297796 w 12192000"/>
              <a:gd name="connsiteY109" fmla="*/ 2059134 h 3028941"/>
              <a:gd name="connsiteX110" fmla="*/ 7255684 w 12192000"/>
              <a:gd name="connsiteY110" fmla="*/ 2060633 h 3028941"/>
              <a:gd name="connsiteX111" fmla="*/ 7249573 w 12192000"/>
              <a:gd name="connsiteY111" fmla="*/ 2060435 h 3028941"/>
              <a:gd name="connsiteX112" fmla="*/ 7198933 w 12192000"/>
              <a:gd name="connsiteY112" fmla="*/ 2052227 h 3028941"/>
              <a:gd name="connsiteX113" fmla="*/ 7194276 w 12192000"/>
              <a:gd name="connsiteY113" fmla="*/ 2056568 h 3028941"/>
              <a:gd name="connsiteX114" fmla="*/ 7178495 w 12192000"/>
              <a:gd name="connsiteY114" fmla="*/ 2061069 h 3028941"/>
              <a:gd name="connsiteX115" fmla="*/ 7164866 w 12192000"/>
              <a:gd name="connsiteY115" fmla="*/ 2056021 h 3028941"/>
              <a:gd name="connsiteX116" fmla="*/ 7101221 w 12192000"/>
              <a:gd name="connsiteY116" fmla="*/ 2047289 h 3028941"/>
              <a:gd name="connsiteX117" fmla="*/ 7008182 w 12192000"/>
              <a:gd name="connsiteY117" fmla="*/ 2039482 h 3028941"/>
              <a:gd name="connsiteX118" fmla="*/ 6994073 w 12192000"/>
              <a:gd name="connsiteY118" fmla="*/ 2034288 h 3028941"/>
              <a:gd name="connsiteX119" fmla="*/ 6902768 w 12192000"/>
              <a:gd name="connsiteY119" fmla="*/ 2021990 h 3028941"/>
              <a:gd name="connsiteX120" fmla="*/ 6854917 w 12192000"/>
              <a:gd name="connsiteY120" fmla="*/ 2020321 h 3028941"/>
              <a:gd name="connsiteX121" fmla="*/ 6849655 w 12192000"/>
              <a:gd name="connsiteY121" fmla="*/ 2025191 h 3028941"/>
              <a:gd name="connsiteX122" fmla="*/ 6835522 w 12192000"/>
              <a:gd name="connsiteY122" fmla="*/ 2024012 h 3028941"/>
              <a:gd name="connsiteX123" fmla="*/ 6707727 w 12192000"/>
              <a:gd name="connsiteY123" fmla="*/ 2006254 h 3028941"/>
              <a:gd name="connsiteX124" fmla="*/ 6561947 w 12192000"/>
              <a:gd name="connsiteY124" fmla="*/ 1975575 h 3028941"/>
              <a:gd name="connsiteX125" fmla="*/ 6464714 w 12192000"/>
              <a:gd name="connsiteY125" fmla="*/ 1978704 h 3028941"/>
              <a:gd name="connsiteX126" fmla="*/ 6242129 w 12192000"/>
              <a:gd name="connsiteY126" fmla="*/ 1915441 h 3028941"/>
              <a:gd name="connsiteX127" fmla="*/ 6080728 w 12192000"/>
              <a:gd name="connsiteY127" fmla="*/ 1895758 h 3028941"/>
              <a:gd name="connsiteX128" fmla="*/ 6069627 w 12192000"/>
              <a:gd name="connsiteY128" fmla="*/ 1885968 h 3028941"/>
              <a:gd name="connsiteX129" fmla="*/ 6055146 w 12192000"/>
              <a:gd name="connsiteY129" fmla="*/ 1879305 h 3028941"/>
              <a:gd name="connsiteX130" fmla="*/ 5953405 w 12192000"/>
              <a:gd name="connsiteY130" fmla="*/ 1849929 h 3028941"/>
              <a:gd name="connsiteX131" fmla="*/ 5940151 w 12192000"/>
              <a:gd name="connsiteY131" fmla="*/ 1852123 h 3028941"/>
              <a:gd name="connsiteX132" fmla="*/ 5917647 w 12192000"/>
              <a:gd name="connsiteY132" fmla="*/ 1852476 h 3028941"/>
              <a:gd name="connsiteX133" fmla="*/ 5860259 w 12192000"/>
              <a:gd name="connsiteY133" fmla="*/ 1865444 h 3028941"/>
              <a:gd name="connsiteX134" fmla="*/ 5821880 w 12192000"/>
              <a:gd name="connsiteY134" fmla="*/ 1854695 h 3028941"/>
              <a:gd name="connsiteX135" fmla="*/ 5813898 w 12192000"/>
              <a:gd name="connsiteY135" fmla="*/ 1853063 h 3028941"/>
              <a:gd name="connsiteX136" fmla="*/ 5813633 w 12192000"/>
              <a:gd name="connsiteY136" fmla="*/ 1853249 h 3028941"/>
              <a:gd name="connsiteX137" fmla="*/ 5804995 w 12192000"/>
              <a:gd name="connsiteY137" fmla="*/ 1851966 h 3028941"/>
              <a:gd name="connsiteX138" fmla="*/ 5799340 w 12192000"/>
              <a:gd name="connsiteY138" fmla="*/ 1850088 h 3028941"/>
              <a:gd name="connsiteX139" fmla="*/ 5783850 w 12192000"/>
              <a:gd name="connsiteY139" fmla="*/ 1846922 h 3028941"/>
              <a:gd name="connsiteX140" fmla="*/ 5777803 w 12192000"/>
              <a:gd name="connsiteY140" fmla="*/ 1847290 h 3028941"/>
              <a:gd name="connsiteX141" fmla="*/ 5774372 w 12192000"/>
              <a:gd name="connsiteY141" fmla="*/ 1849538 h 3028941"/>
              <a:gd name="connsiteX142" fmla="*/ 5740527 w 12192000"/>
              <a:gd name="connsiteY142" fmla="*/ 1850453 h 3028941"/>
              <a:gd name="connsiteX143" fmla="*/ 5671437 w 12192000"/>
              <a:gd name="connsiteY143" fmla="*/ 1845438 h 3028941"/>
              <a:gd name="connsiteX144" fmla="*/ 5633526 w 12192000"/>
              <a:gd name="connsiteY144" fmla="*/ 1839191 h 3028941"/>
              <a:gd name="connsiteX145" fmla="*/ 5527860 w 12192000"/>
              <a:gd name="connsiteY145" fmla="*/ 1825767 h 3028941"/>
              <a:gd name="connsiteX146" fmla="*/ 5420429 w 12192000"/>
              <a:gd name="connsiteY146" fmla="*/ 1815102 h 3028941"/>
              <a:gd name="connsiteX147" fmla="*/ 5339073 w 12192000"/>
              <a:gd name="connsiteY147" fmla="*/ 1819639 h 3028941"/>
              <a:gd name="connsiteX148" fmla="*/ 5334373 w 12192000"/>
              <a:gd name="connsiteY148" fmla="*/ 1817028 h 3028941"/>
              <a:gd name="connsiteX149" fmla="*/ 5326433 w 12192000"/>
              <a:gd name="connsiteY149" fmla="*/ 1814516 h 3028941"/>
              <a:gd name="connsiteX150" fmla="*/ 5326080 w 12192000"/>
              <a:gd name="connsiteY150" fmla="*/ 1814651 h 3028941"/>
              <a:gd name="connsiteX151" fmla="*/ 5318954 w 12192000"/>
              <a:gd name="connsiteY151" fmla="*/ 1811914 h 3028941"/>
              <a:gd name="connsiteX152" fmla="*/ 5286087 w 12192000"/>
              <a:gd name="connsiteY152" fmla="*/ 1796038 h 3028941"/>
              <a:gd name="connsiteX153" fmla="*/ 5223002 w 12192000"/>
              <a:gd name="connsiteY153" fmla="*/ 1799482 h 3028941"/>
              <a:gd name="connsiteX154" fmla="*/ 5200540 w 12192000"/>
              <a:gd name="connsiteY154" fmla="*/ 1796400 h 3028941"/>
              <a:gd name="connsiteX155" fmla="*/ 5154928 w 12192000"/>
              <a:gd name="connsiteY155" fmla="*/ 1781130 h 3028941"/>
              <a:gd name="connsiteX156" fmla="*/ 5149478 w 12192000"/>
              <a:gd name="connsiteY156" fmla="*/ 1780679 h 3028941"/>
              <a:gd name="connsiteX157" fmla="*/ 5130626 w 12192000"/>
              <a:gd name="connsiteY157" fmla="*/ 1768669 h 3028941"/>
              <a:gd name="connsiteX158" fmla="*/ 5102239 w 12192000"/>
              <a:gd name="connsiteY158" fmla="*/ 1753436 h 3028941"/>
              <a:gd name="connsiteX159" fmla="*/ 5099658 w 12192000"/>
              <a:gd name="connsiteY159" fmla="*/ 1753538 h 3028941"/>
              <a:gd name="connsiteX160" fmla="*/ 5088508 w 12192000"/>
              <a:gd name="connsiteY160" fmla="*/ 1745106 h 3028941"/>
              <a:gd name="connsiteX161" fmla="*/ 5082205 w 12192000"/>
              <a:gd name="connsiteY161" fmla="*/ 1734262 h 3028941"/>
              <a:gd name="connsiteX162" fmla="*/ 4931750 w 12192000"/>
              <a:gd name="connsiteY162" fmla="*/ 1691385 h 3028941"/>
              <a:gd name="connsiteX163" fmla="*/ 4824030 w 12192000"/>
              <a:gd name="connsiteY163" fmla="*/ 1643040 h 3028941"/>
              <a:gd name="connsiteX164" fmla="*/ 4758423 w 12192000"/>
              <a:gd name="connsiteY164" fmla="*/ 1579191 h 3028941"/>
              <a:gd name="connsiteX165" fmla="*/ 4514045 w 12192000"/>
              <a:gd name="connsiteY165" fmla="*/ 1535848 h 3028941"/>
              <a:gd name="connsiteX166" fmla="*/ 4458973 w 12192000"/>
              <a:gd name="connsiteY166" fmla="*/ 1525122 h 3028941"/>
              <a:gd name="connsiteX167" fmla="*/ 4423105 w 12192000"/>
              <a:gd name="connsiteY167" fmla="*/ 1500018 h 3028941"/>
              <a:gd name="connsiteX168" fmla="*/ 4400073 w 12192000"/>
              <a:gd name="connsiteY168" fmla="*/ 1499739 h 3028941"/>
              <a:gd name="connsiteX169" fmla="*/ 4395961 w 12192000"/>
              <a:gd name="connsiteY169" fmla="*/ 1499863 h 3028941"/>
              <a:gd name="connsiteX170" fmla="*/ 4382523 w 12192000"/>
              <a:gd name="connsiteY170" fmla="*/ 1496619 h 3028941"/>
              <a:gd name="connsiteX171" fmla="*/ 4374971 w 12192000"/>
              <a:gd name="connsiteY171" fmla="*/ 1500377 h 3028941"/>
              <a:gd name="connsiteX172" fmla="*/ 4352051 w 12192000"/>
              <a:gd name="connsiteY172" fmla="*/ 1498843 h 3028941"/>
              <a:gd name="connsiteX173" fmla="*/ 4328364 w 12192000"/>
              <a:gd name="connsiteY173" fmla="*/ 1491566 h 3028941"/>
              <a:gd name="connsiteX174" fmla="*/ 4220142 w 12192000"/>
              <a:gd name="connsiteY174" fmla="*/ 1451803 h 3028941"/>
              <a:gd name="connsiteX175" fmla="*/ 4152921 w 12192000"/>
              <a:gd name="connsiteY175" fmla="*/ 1430969 h 3028941"/>
              <a:gd name="connsiteX176" fmla="*/ 4123498 w 12192000"/>
              <a:gd name="connsiteY176" fmla="*/ 1427696 h 3028941"/>
              <a:gd name="connsiteX177" fmla="*/ 4085026 w 12192000"/>
              <a:gd name="connsiteY177" fmla="*/ 1420005 h 3028941"/>
              <a:gd name="connsiteX178" fmla="*/ 4014120 w 12192000"/>
              <a:gd name="connsiteY178" fmla="*/ 1410025 h 3028941"/>
              <a:gd name="connsiteX179" fmla="*/ 3924085 w 12192000"/>
              <a:gd name="connsiteY179" fmla="*/ 1390368 h 3028941"/>
              <a:gd name="connsiteX180" fmla="*/ 3875102 w 12192000"/>
              <a:gd name="connsiteY180" fmla="*/ 1356231 h 3028941"/>
              <a:gd name="connsiteX181" fmla="*/ 3866735 w 12192000"/>
              <a:gd name="connsiteY181" fmla="*/ 1358044 h 3028941"/>
              <a:gd name="connsiteX182" fmla="*/ 3824835 w 12192000"/>
              <a:gd name="connsiteY182" fmla="*/ 1344150 h 3028941"/>
              <a:gd name="connsiteX183" fmla="*/ 3698316 w 12192000"/>
              <a:gd name="connsiteY183" fmla="*/ 1271660 h 3028941"/>
              <a:gd name="connsiteX184" fmla="*/ 3615875 w 12192000"/>
              <a:gd name="connsiteY184" fmla="*/ 1245166 h 3028941"/>
              <a:gd name="connsiteX185" fmla="*/ 3583351 w 12192000"/>
              <a:gd name="connsiteY185" fmla="*/ 1239605 h 3028941"/>
              <a:gd name="connsiteX186" fmla="*/ 3529058 w 12192000"/>
              <a:gd name="connsiteY186" fmla="*/ 1230047 h 3028941"/>
              <a:gd name="connsiteX187" fmla="*/ 3438822 w 12192000"/>
              <a:gd name="connsiteY187" fmla="*/ 1205661 h 3028941"/>
              <a:gd name="connsiteX188" fmla="*/ 3390292 w 12192000"/>
              <a:gd name="connsiteY188" fmla="*/ 1197075 h 3028941"/>
              <a:gd name="connsiteX189" fmla="*/ 3315537 w 12192000"/>
              <a:gd name="connsiteY189" fmla="*/ 1185391 h 3028941"/>
              <a:gd name="connsiteX190" fmla="*/ 3305896 w 12192000"/>
              <a:gd name="connsiteY190" fmla="*/ 1180025 h 3028941"/>
              <a:gd name="connsiteX191" fmla="*/ 3260055 w 12192000"/>
              <a:gd name="connsiteY191" fmla="*/ 1189560 h 3028941"/>
              <a:gd name="connsiteX192" fmla="*/ 3136098 w 12192000"/>
              <a:gd name="connsiteY192" fmla="*/ 1171708 h 3028941"/>
              <a:gd name="connsiteX193" fmla="*/ 3113533 w 12192000"/>
              <a:gd name="connsiteY193" fmla="*/ 1171758 h 3028941"/>
              <a:gd name="connsiteX194" fmla="*/ 3087934 w 12192000"/>
              <a:gd name="connsiteY194" fmla="*/ 1162189 h 3028941"/>
              <a:gd name="connsiteX195" fmla="*/ 3033101 w 12192000"/>
              <a:gd name="connsiteY195" fmla="*/ 1146004 h 3028941"/>
              <a:gd name="connsiteX196" fmla="*/ 2999082 w 12192000"/>
              <a:gd name="connsiteY196" fmla="*/ 1129337 h 3028941"/>
              <a:gd name="connsiteX197" fmla="*/ 2988144 w 12192000"/>
              <a:gd name="connsiteY197" fmla="*/ 1133783 h 3028941"/>
              <a:gd name="connsiteX198" fmla="*/ 2964880 w 12192000"/>
              <a:gd name="connsiteY198" fmla="*/ 1133160 h 3028941"/>
              <a:gd name="connsiteX199" fmla="*/ 2871083 w 12192000"/>
              <a:gd name="connsiteY199" fmla="*/ 1114281 h 3028941"/>
              <a:gd name="connsiteX200" fmla="*/ 2853547 w 12192000"/>
              <a:gd name="connsiteY200" fmla="*/ 1113282 h 3028941"/>
              <a:gd name="connsiteX201" fmla="*/ 2834998 w 12192000"/>
              <a:gd name="connsiteY201" fmla="*/ 1105032 h 3028941"/>
              <a:gd name="connsiteX202" fmla="*/ 2832012 w 12192000"/>
              <a:gd name="connsiteY202" fmla="*/ 1103667 h 3028941"/>
              <a:gd name="connsiteX203" fmla="*/ 2831450 w 12192000"/>
              <a:gd name="connsiteY203" fmla="*/ 1103681 h 3028941"/>
              <a:gd name="connsiteX204" fmla="*/ 2830158 w 12192000"/>
              <a:gd name="connsiteY204" fmla="*/ 1102819 h 3028941"/>
              <a:gd name="connsiteX205" fmla="*/ 2817969 w 12192000"/>
              <a:gd name="connsiteY205" fmla="*/ 1097243 h 3028941"/>
              <a:gd name="connsiteX206" fmla="*/ 2812278 w 12192000"/>
              <a:gd name="connsiteY206" fmla="*/ 1097008 h 3028941"/>
              <a:gd name="connsiteX207" fmla="*/ 2735949 w 12192000"/>
              <a:gd name="connsiteY207" fmla="*/ 1069536 h 3028941"/>
              <a:gd name="connsiteX208" fmla="*/ 2700542 w 12192000"/>
              <a:gd name="connsiteY208" fmla="*/ 1056907 h 3028941"/>
              <a:gd name="connsiteX209" fmla="*/ 2690071 w 12192000"/>
              <a:gd name="connsiteY209" fmla="*/ 1056397 h 3028941"/>
              <a:gd name="connsiteX210" fmla="*/ 2655269 w 12192000"/>
              <a:gd name="connsiteY210" fmla="*/ 1042078 h 3028941"/>
              <a:gd name="connsiteX211" fmla="*/ 2637172 w 12192000"/>
              <a:gd name="connsiteY211" fmla="*/ 1039382 h 3028941"/>
              <a:gd name="connsiteX212" fmla="*/ 2544676 w 12192000"/>
              <a:gd name="connsiteY212" fmla="*/ 1019916 h 3028941"/>
              <a:gd name="connsiteX213" fmla="*/ 2521406 w 12192000"/>
              <a:gd name="connsiteY213" fmla="*/ 1022036 h 3028941"/>
              <a:gd name="connsiteX214" fmla="*/ 2462038 w 12192000"/>
              <a:gd name="connsiteY214" fmla="*/ 992687 h 3028941"/>
              <a:gd name="connsiteX215" fmla="*/ 2448962 w 12192000"/>
              <a:gd name="connsiteY215" fmla="*/ 988555 h 3028941"/>
              <a:gd name="connsiteX216" fmla="*/ 2444223 w 12192000"/>
              <a:gd name="connsiteY216" fmla="*/ 985580 h 3028941"/>
              <a:gd name="connsiteX217" fmla="*/ 2428175 w 12192000"/>
              <a:gd name="connsiteY217" fmla="*/ 997242 h 3028941"/>
              <a:gd name="connsiteX218" fmla="*/ 2398519 w 12192000"/>
              <a:gd name="connsiteY218" fmla="*/ 1001482 h 3028941"/>
              <a:gd name="connsiteX219" fmla="*/ 2385271 w 12192000"/>
              <a:gd name="connsiteY219" fmla="*/ 993786 h 3028941"/>
              <a:gd name="connsiteX220" fmla="*/ 2298174 w 12192000"/>
              <a:gd name="connsiteY220" fmla="*/ 956527 h 3028941"/>
              <a:gd name="connsiteX221" fmla="*/ 2271014 w 12192000"/>
              <a:gd name="connsiteY221" fmla="*/ 945440 h 3028941"/>
              <a:gd name="connsiteX222" fmla="*/ 2214838 w 12192000"/>
              <a:gd name="connsiteY222" fmla="*/ 924396 h 3028941"/>
              <a:gd name="connsiteX223" fmla="*/ 2038407 w 12192000"/>
              <a:gd name="connsiteY223" fmla="*/ 916628 h 3028941"/>
              <a:gd name="connsiteX224" fmla="*/ 1958268 w 12192000"/>
              <a:gd name="connsiteY224" fmla="*/ 931677 h 3028941"/>
              <a:gd name="connsiteX225" fmla="*/ 1740316 w 12192000"/>
              <a:gd name="connsiteY225" fmla="*/ 931710 h 3028941"/>
              <a:gd name="connsiteX226" fmla="*/ 1454477 w 12192000"/>
              <a:gd name="connsiteY226" fmla="*/ 973878 h 3028941"/>
              <a:gd name="connsiteX227" fmla="*/ 1385984 w 12192000"/>
              <a:gd name="connsiteY227" fmla="*/ 958621 h 3028941"/>
              <a:gd name="connsiteX228" fmla="*/ 1355604 w 12192000"/>
              <a:gd name="connsiteY228" fmla="*/ 960893 h 3028941"/>
              <a:gd name="connsiteX229" fmla="*/ 1305323 w 12192000"/>
              <a:gd name="connsiteY229" fmla="*/ 967511 h 3028941"/>
              <a:gd name="connsiteX230" fmla="*/ 1125607 w 12192000"/>
              <a:gd name="connsiteY230" fmla="*/ 968467 h 3028941"/>
              <a:gd name="connsiteX231" fmla="*/ 1016562 w 12192000"/>
              <a:gd name="connsiteY231" fmla="*/ 975260 h 3028941"/>
              <a:gd name="connsiteX232" fmla="*/ 818620 w 12192000"/>
              <a:gd name="connsiteY232" fmla="*/ 987723 h 3028941"/>
              <a:gd name="connsiteX233" fmla="*/ 611870 w 12192000"/>
              <a:gd name="connsiteY233" fmla="*/ 1002547 h 3028941"/>
              <a:gd name="connsiteX234" fmla="*/ 520325 w 12192000"/>
              <a:gd name="connsiteY234" fmla="*/ 1010590 h 3028941"/>
              <a:gd name="connsiteX235" fmla="*/ 386188 w 12192000"/>
              <a:gd name="connsiteY235" fmla="*/ 1040956 h 3028941"/>
              <a:gd name="connsiteX236" fmla="*/ 272629 w 12192000"/>
              <a:gd name="connsiteY236" fmla="*/ 1010300 h 3028941"/>
              <a:gd name="connsiteX237" fmla="*/ 113450 w 12192000"/>
              <a:gd name="connsiteY237" fmla="*/ 1038933 h 3028941"/>
              <a:gd name="connsiteX238" fmla="*/ 4256 w 12192000"/>
              <a:gd name="connsiteY238" fmla="*/ 1060111 h 3028941"/>
              <a:gd name="connsiteX239" fmla="*/ 0 w 12192000"/>
              <a:gd name="connsiteY239" fmla="*/ 1059714 h 3028941"/>
              <a:gd name="connsiteX240" fmla="*/ 0 w 12192000"/>
              <a:gd name="connsiteY240" fmla="*/ 0 h 3028941"/>
              <a:gd name="connsiteX0" fmla="*/ 0 w 12192000"/>
              <a:gd name="connsiteY0" fmla="*/ 0 h 3028941"/>
              <a:gd name="connsiteX1" fmla="*/ 12192000 w 12192000"/>
              <a:gd name="connsiteY1" fmla="*/ 0 h 3028941"/>
              <a:gd name="connsiteX2" fmla="*/ 12192000 w 12192000"/>
              <a:gd name="connsiteY2" fmla="*/ 2802781 h 3028941"/>
              <a:gd name="connsiteX3" fmla="*/ 12174273 w 12192000"/>
              <a:gd name="connsiteY3" fmla="*/ 2805362 h 3028941"/>
              <a:gd name="connsiteX4" fmla="*/ 12131191 w 12192000"/>
              <a:gd name="connsiteY4" fmla="*/ 2902520 h 3028941"/>
              <a:gd name="connsiteX5" fmla="*/ 11968818 w 12192000"/>
              <a:gd name="connsiteY5" fmla="*/ 2984045 h 3028941"/>
              <a:gd name="connsiteX6" fmla="*/ 11844564 w 12192000"/>
              <a:gd name="connsiteY6" fmla="*/ 2972630 h 3028941"/>
              <a:gd name="connsiteX7" fmla="*/ 11709884 w 12192000"/>
              <a:gd name="connsiteY7" fmla="*/ 3001635 h 3028941"/>
              <a:gd name="connsiteX8" fmla="*/ 11689476 w 12192000"/>
              <a:gd name="connsiteY8" fmla="*/ 2807391 h 3028941"/>
              <a:gd name="connsiteX9" fmla="*/ 11641086 w 12192000"/>
              <a:gd name="connsiteY9" fmla="*/ 2983775 h 3028941"/>
              <a:gd name="connsiteX10" fmla="*/ 11595224 w 12192000"/>
              <a:gd name="connsiteY10" fmla="*/ 3021872 h 3028941"/>
              <a:gd name="connsiteX11" fmla="*/ 11544871 w 12192000"/>
              <a:gd name="connsiteY11" fmla="*/ 3028941 h 3028941"/>
              <a:gd name="connsiteX12" fmla="*/ 11494397 w 12192000"/>
              <a:gd name="connsiteY12" fmla="*/ 2997610 h 3028941"/>
              <a:gd name="connsiteX13" fmla="*/ 11566270 w 12192000"/>
              <a:gd name="connsiteY13" fmla="*/ 2794050 h 3028941"/>
              <a:gd name="connsiteX14" fmla="*/ 11543180 w 12192000"/>
              <a:gd name="connsiteY14" fmla="*/ 2794523 h 3028941"/>
              <a:gd name="connsiteX15" fmla="*/ 11527456 w 12192000"/>
              <a:gd name="connsiteY15" fmla="*/ 2784758 h 3028941"/>
              <a:gd name="connsiteX16" fmla="*/ 11410019 w 12192000"/>
              <a:gd name="connsiteY16" fmla="*/ 2778739 h 3028941"/>
              <a:gd name="connsiteX17" fmla="*/ 11391662 w 12192000"/>
              <a:gd name="connsiteY17" fmla="*/ 2777813 h 3028941"/>
              <a:gd name="connsiteX18" fmla="*/ 11381950 w 12192000"/>
              <a:gd name="connsiteY18" fmla="*/ 2771457 h 3028941"/>
              <a:gd name="connsiteX19" fmla="*/ 11355280 w 12192000"/>
              <a:gd name="connsiteY19" fmla="*/ 2766974 h 3028941"/>
              <a:gd name="connsiteX20" fmla="*/ 11346286 w 12192000"/>
              <a:gd name="connsiteY20" fmla="*/ 2771221 h 3028941"/>
              <a:gd name="connsiteX21" fmla="*/ 11344784 w 12192000"/>
              <a:gd name="connsiteY21" fmla="*/ 2767480 h 3028941"/>
              <a:gd name="connsiteX22" fmla="*/ 11307999 w 12192000"/>
              <a:gd name="connsiteY22" fmla="*/ 2758374 h 3028941"/>
              <a:gd name="connsiteX23" fmla="*/ 11228674 w 12192000"/>
              <a:gd name="connsiteY23" fmla="*/ 2738503 h 3028941"/>
              <a:gd name="connsiteX24" fmla="*/ 11208775 w 12192000"/>
              <a:gd name="connsiteY24" fmla="*/ 2733735 h 3028941"/>
              <a:gd name="connsiteX25" fmla="*/ 11191329 w 12192000"/>
              <a:gd name="connsiteY25" fmla="*/ 2735896 h 3028941"/>
              <a:gd name="connsiteX26" fmla="*/ 11095293 w 12192000"/>
              <a:gd name="connsiteY26" fmla="*/ 2734181 h 3028941"/>
              <a:gd name="connsiteX27" fmla="*/ 11072290 w 12192000"/>
              <a:gd name="connsiteY27" fmla="*/ 2737734 h 3028941"/>
              <a:gd name="connsiteX28" fmla="*/ 10980239 w 12192000"/>
              <a:gd name="connsiteY28" fmla="*/ 2729000 h 3028941"/>
              <a:gd name="connsiteX29" fmla="*/ 10980167 w 12192000"/>
              <a:gd name="connsiteY29" fmla="*/ 2728972 h 3028941"/>
              <a:gd name="connsiteX30" fmla="*/ 10943501 w 12192000"/>
              <a:gd name="connsiteY30" fmla="*/ 2723352 h 3028941"/>
              <a:gd name="connsiteX31" fmla="*/ 10740825 w 12192000"/>
              <a:gd name="connsiteY31" fmla="*/ 2642544 h 3028941"/>
              <a:gd name="connsiteX32" fmla="*/ 10621021 w 12192000"/>
              <a:gd name="connsiteY32" fmla="*/ 2583972 h 3028941"/>
              <a:gd name="connsiteX33" fmla="*/ 10501779 w 12192000"/>
              <a:gd name="connsiteY33" fmla="*/ 2548735 h 3028941"/>
              <a:gd name="connsiteX34" fmla="*/ 10403355 w 12192000"/>
              <a:gd name="connsiteY34" fmla="*/ 2512953 h 3028941"/>
              <a:gd name="connsiteX35" fmla="*/ 10337449 w 12192000"/>
              <a:gd name="connsiteY35" fmla="*/ 2488172 h 3028941"/>
              <a:gd name="connsiteX36" fmla="*/ 10324327 w 12192000"/>
              <a:gd name="connsiteY36" fmla="*/ 2478939 h 3028941"/>
              <a:gd name="connsiteX37" fmla="*/ 10321929 w 12192000"/>
              <a:gd name="connsiteY37" fmla="*/ 2478993 h 3028941"/>
              <a:gd name="connsiteX38" fmla="*/ 10290461 w 12192000"/>
              <a:gd name="connsiteY38" fmla="*/ 2462144 h 3028941"/>
              <a:gd name="connsiteX39" fmla="*/ 10268970 w 12192000"/>
              <a:gd name="connsiteY39" fmla="*/ 2448931 h 3028941"/>
              <a:gd name="connsiteX40" fmla="*/ 10263699 w 12192000"/>
              <a:gd name="connsiteY40" fmla="*/ 2448340 h 3028941"/>
              <a:gd name="connsiteX41" fmla="*/ 10228272 w 12192000"/>
              <a:gd name="connsiteY41" fmla="*/ 2431997 h 3028941"/>
              <a:gd name="connsiteX42" fmla="*/ 10215997 w 12192000"/>
              <a:gd name="connsiteY42" fmla="*/ 2431103 h 3028941"/>
              <a:gd name="connsiteX43" fmla="*/ 10193885 w 12192000"/>
              <a:gd name="connsiteY43" fmla="*/ 2427360 h 3028941"/>
              <a:gd name="connsiteX44" fmla="*/ 10135557 w 12192000"/>
              <a:gd name="connsiteY44" fmla="*/ 2429769 h 3028941"/>
              <a:gd name="connsiteX45" fmla="*/ 10092108 w 12192000"/>
              <a:gd name="connsiteY45" fmla="*/ 2409075 h 3028941"/>
              <a:gd name="connsiteX46" fmla="*/ 10091815 w 12192000"/>
              <a:gd name="connsiteY46" fmla="*/ 2409211 h 3028941"/>
              <a:gd name="connsiteX47" fmla="*/ 10083558 w 12192000"/>
              <a:gd name="connsiteY47" fmla="*/ 2406369 h 3028941"/>
              <a:gd name="connsiteX48" fmla="*/ 10078319 w 12192000"/>
              <a:gd name="connsiteY48" fmla="*/ 2403481 h 3028941"/>
              <a:gd name="connsiteX49" fmla="*/ 10063647 w 12192000"/>
              <a:gd name="connsiteY49" fmla="*/ 2397528 h 3028941"/>
              <a:gd name="connsiteX50" fmla="*/ 10057660 w 12192000"/>
              <a:gd name="connsiteY50" fmla="*/ 2396793 h 3028941"/>
              <a:gd name="connsiteX51" fmla="*/ 10003124 w 12192000"/>
              <a:gd name="connsiteY51" fmla="*/ 2406692 h 3028941"/>
              <a:gd name="connsiteX52" fmla="*/ 9898644 w 12192000"/>
              <a:gd name="connsiteY52" fmla="*/ 2393136 h 3028941"/>
              <a:gd name="connsiteX53" fmla="*/ 9794969 w 12192000"/>
              <a:gd name="connsiteY53" fmla="*/ 2376665 h 3028941"/>
              <a:gd name="connsiteX54" fmla="*/ 9690708 w 12192000"/>
              <a:gd name="connsiteY54" fmla="*/ 2362478 h 3028941"/>
              <a:gd name="connsiteX55" fmla="*/ 9656590 w 12192000"/>
              <a:gd name="connsiteY55" fmla="*/ 2365107 h 3028941"/>
              <a:gd name="connsiteX56" fmla="*/ 9651013 w 12192000"/>
              <a:gd name="connsiteY56" fmla="*/ 2365379 h 3028941"/>
              <a:gd name="connsiteX57" fmla="*/ 9629535 w 12192000"/>
              <a:gd name="connsiteY57" fmla="*/ 2359562 h 3028941"/>
              <a:gd name="connsiteX58" fmla="*/ 9621002 w 12192000"/>
              <a:gd name="connsiteY58" fmla="*/ 2358015 h 3028941"/>
              <a:gd name="connsiteX59" fmla="*/ 9620811 w 12192000"/>
              <a:gd name="connsiteY59" fmla="*/ 2358209 h 3028941"/>
              <a:gd name="connsiteX60" fmla="*/ 9612783 w 12192000"/>
              <a:gd name="connsiteY60" fmla="*/ 2356304 h 3028941"/>
              <a:gd name="connsiteX61" fmla="*/ 9573299 w 12192000"/>
              <a:gd name="connsiteY61" fmla="*/ 2344048 h 3028941"/>
              <a:gd name="connsiteX62" fmla="*/ 9523299 w 12192000"/>
              <a:gd name="connsiteY62" fmla="*/ 2356751 h 3028941"/>
              <a:gd name="connsiteX63" fmla="*/ 9502217 w 12192000"/>
              <a:gd name="connsiteY63" fmla="*/ 2356672 h 3028941"/>
              <a:gd name="connsiteX64" fmla="*/ 9491052 w 12192000"/>
              <a:gd name="connsiteY64" fmla="*/ 2357876 h 3028941"/>
              <a:gd name="connsiteX65" fmla="*/ 9490420 w 12192000"/>
              <a:gd name="connsiteY65" fmla="*/ 2358754 h 3028941"/>
              <a:gd name="connsiteX66" fmla="*/ 9422814 w 12192000"/>
              <a:gd name="connsiteY66" fmla="*/ 2337048 h 3028941"/>
              <a:gd name="connsiteX67" fmla="*/ 9387555 w 12192000"/>
              <a:gd name="connsiteY67" fmla="*/ 2324836 h 3028941"/>
              <a:gd name="connsiteX68" fmla="*/ 9385480 w 12192000"/>
              <a:gd name="connsiteY68" fmla="*/ 2325313 h 3028941"/>
              <a:gd name="connsiteX69" fmla="*/ 9369766 w 12192000"/>
              <a:gd name="connsiteY69" fmla="*/ 2317902 h 3028941"/>
              <a:gd name="connsiteX70" fmla="*/ 9356267 w 12192000"/>
              <a:gd name="connsiteY70" fmla="*/ 2307218 h 3028941"/>
              <a:gd name="connsiteX71" fmla="*/ 9240605 w 12192000"/>
              <a:gd name="connsiteY71" fmla="*/ 2292733 h 3028941"/>
              <a:gd name="connsiteX72" fmla="*/ 9083251 w 12192000"/>
              <a:gd name="connsiteY72" fmla="*/ 2245348 h 3028941"/>
              <a:gd name="connsiteX73" fmla="*/ 8956025 w 12192000"/>
              <a:gd name="connsiteY73" fmla="*/ 2219438 h 3028941"/>
              <a:gd name="connsiteX74" fmla="*/ 8791834 w 12192000"/>
              <a:gd name="connsiteY74" fmla="*/ 2194608 h 3028941"/>
              <a:gd name="connsiteX75" fmla="*/ 8677385 w 12192000"/>
              <a:gd name="connsiteY75" fmla="*/ 2172946 h 3028941"/>
              <a:gd name="connsiteX76" fmla="*/ 8628381 w 12192000"/>
              <a:gd name="connsiteY76" fmla="*/ 2151256 h 3028941"/>
              <a:gd name="connsiteX77" fmla="*/ 8608955 w 12192000"/>
              <a:gd name="connsiteY77" fmla="*/ 2154253 h 3028941"/>
              <a:gd name="connsiteX78" fmla="*/ 8605623 w 12192000"/>
              <a:gd name="connsiteY78" fmla="*/ 2154974 h 3028941"/>
              <a:gd name="connsiteX79" fmla="*/ 8591946 w 12192000"/>
              <a:gd name="connsiteY79" fmla="*/ 2153429 h 3028941"/>
              <a:gd name="connsiteX80" fmla="*/ 8588503 w 12192000"/>
              <a:gd name="connsiteY80" fmla="*/ 2158528 h 3028941"/>
              <a:gd name="connsiteX81" fmla="*/ 8542929 w 12192000"/>
              <a:gd name="connsiteY81" fmla="*/ 2155780 h 3028941"/>
              <a:gd name="connsiteX82" fmla="*/ 8422422 w 12192000"/>
              <a:gd name="connsiteY82" fmla="*/ 2128783 h 3028941"/>
              <a:gd name="connsiteX83" fmla="*/ 8350509 w 12192000"/>
              <a:gd name="connsiteY83" fmla="*/ 2116143 h 3028941"/>
              <a:gd name="connsiteX84" fmla="*/ 8323483 w 12192000"/>
              <a:gd name="connsiteY84" fmla="*/ 2116856 h 3028941"/>
              <a:gd name="connsiteX85" fmla="*/ 8285541 w 12192000"/>
              <a:gd name="connsiteY85" fmla="*/ 2114142 h 3028941"/>
              <a:gd name="connsiteX86" fmla="*/ 8156321 w 12192000"/>
              <a:gd name="connsiteY86" fmla="*/ 2105622 h 3028941"/>
              <a:gd name="connsiteX87" fmla="*/ 8115022 w 12192000"/>
              <a:gd name="connsiteY87" fmla="*/ 2097331 h 3028941"/>
              <a:gd name="connsiteX88" fmla="*/ 8109128 w 12192000"/>
              <a:gd name="connsiteY88" fmla="*/ 2095725 h 3028941"/>
              <a:gd name="connsiteX89" fmla="*/ 8061947 w 12192000"/>
              <a:gd name="connsiteY89" fmla="*/ 2076044 h 3028941"/>
              <a:gd name="connsiteX90" fmla="*/ 8056343 w 12192000"/>
              <a:gd name="connsiteY90" fmla="*/ 2079176 h 3028941"/>
              <a:gd name="connsiteX91" fmla="*/ 8039888 w 12192000"/>
              <a:gd name="connsiteY91" fmla="*/ 2079889 h 3028941"/>
              <a:gd name="connsiteX92" fmla="*/ 8027893 w 12192000"/>
              <a:gd name="connsiteY92" fmla="*/ 2071837 h 3028941"/>
              <a:gd name="connsiteX93" fmla="*/ 7968202 w 12192000"/>
              <a:gd name="connsiteY93" fmla="*/ 2048643 h 3028941"/>
              <a:gd name="connsiteX94" fmla="*/ 7879707 w 12192000"/>
              <a:gd name="connsiteY94" fmla="*/ 2019539 h 3028941"/>
              <a:gd name="connsiteX95" fmla="*/ 7867283 w 12192000"/>
              <a:gd name="connsiteY95" fmla="*/ 2011237 h 3028941"/>
              <a:gd name="connsiteX96" fmla="*/ 7843997 w 12192000"/>
              <a:gd name="connsiteY96" fmla="*/ 2004002 h 3028941"/>
              <a:gd name="connsiteX97" fmla="*/ 7819810 w 12192000"/>
              <a:gd name="connsiteY97" fmla="*/ 2003978 h 3028941"/>
              <a:gd name="connsiteX98" fmla="*/ 7766905 w 12192000"/>
              <a:gd name="connsiteY98" fmla="*/ 1994240 h 3028941"/>
              <a:gd name="connsiteX99" fmla="*/ 7748811 w 12192000"/>
              <a:gd name="connsiteY99" fmla="*/ 2001647 h 3028941"/>
              <a:gd name="connsiteX100" fmla="*/ 7745757 w 12192000"/>
              <a:gd name="connsiteY100" fmla="*/ 2003120 h 3028941"/>
              <a:gd name="connsiteX101" fmla="*/ 7732110 w 12192000"/>
              <a:gd name="connsiteY101" fmla="*/ 2004783 h 3028941"/>
              <a:gd name="connsiteX102" fmla="*/ 7730039 w 12192000"/>
              <a:gd name="connsiteY102" fmla="*/ 2010536 h 3028941"/>
              <a:gd name="connsiteX103" fmla="*/ 7685159 w 12192000"/>
              <a:gd name="connsiteY103" fmla="*/ 2018415 h 3028941"/>
              <a:gd name="connsiteX104" fmla="*/ 7561596 w 12192000"/>
              <a:gd name="connsiteY104" fmla="*/ 2020063 h 3028941"/>
              <a:gd name="connsiteX105" fmla="*/ 7488722 w 12192000"/>
              <a:gd name="connsiteY105" fmla="*/ 2024418 h 3028941"/>
              <a:gd name="connsiteX106" fmla="*/ 7462688 w 12192000"/>
              <a:gd name="connsiteY106" fmla="*/ 2031366 h 3028941"/>
              <a:gd name="connsiteX107" fmla="*/ 7425222 w 12192000"/>
              <a:gd name="connsiteY107" fmla="*/ 2037510 h 3028941"/>
              <a:gd name="connsiteX108" fmla="*/ 7360376 w 12192000"/>
              <a:gd name="connsiteY108" fmla="*/ 2052454 h 3028941"/>
              <a:gd name="connsiteX109" fmla="*/ 7297796 w 12192000"/>
              <a:gd name="connsiteY109" fmla="*/ 2059134 h 3028941"/>
              <a:gd name="connsiteX110" fmla="*/ 7255684 w 12192000"/>
              <a:gd name="connsiteY110" fmla="*/ 2060633 h 3028941"/>
              <a:gd name="connsiteX111" fmla="*/ 7249573 w 12192000"/>
              <a:gd name="connsiteY111" fmla="*/ 2060435 h 3028941"/>
              <a:gd name="connsiteX112" fmla="*/ 7198933 w 12192000"/>
              <a:gd name="connsiteY112" fmla="*/ 2052227 h 3028941"/>
              <a:gd name="connsiteX113" fmla="*/ 7194276 w 12192000"/>
              <a:gd name="connsiteY113" fmla="*/ 2056568 h 3028941"/>
              <a:gd name="connsiteX114" fmla="*/ 7178495 w 12192000"/>
              <a:gd name="connsiteY114" fmla="*/ 2061069 h 3028941"/>
              <a:gd name="connsiteX115" fmla="*/ 7164866 w 12192000"/>
              <a:gd name="connsiteY115" fmla="*/ 2056021 h 3028941"/>
              <a:gd name="connsiteX116" fmla="*/ 7101221 w 12192000"/>
              <a:gd name="connsiteY116" fmla="*/ 2047289 h 3028941"/>
              <a:gd name="connsiteX117" fmla="*/ 7008182 w 12192000"/>
              <a:gd name="connsiteY117" fmla="*/ 2039482 h 3028941"/>
              <a:gd name="connsiteX118" fmla="*/ 6994073 w 12192000"/>
              <a:gd name="connsiteY118" fmla="*/ 2034288 h 3028941"/>
              <a:gd name="connsiteX119" fmla="*/ 6902768 w 12192000"/>
              <a:gd name="connsiteY119" fmla="*/ 2021990 h 3028941"/>
              <a:gd name="connsiteX120" fmla="*/ 6854917 w 12192000"/>
              <a:gd name="connsiteY120" fmla="*/ 2020321 h 3028941"/>
              <a:gd name="connsiteX121" fmla="*/ 6849655 w 12192000"/>
              <a:gd name="connsiteY121" fmla="*/ 2025191 h 3028941"/>
              <a:gd name="connsiteX122" fmla="*/ 6835522 w 12192000"/>
              <a:gd name="connsiteY122" fmla="*/ 2024012 h 3028941"/>
              <a:gd name="connsiteX123" fmla="*/ 6707727 w 12192000"/>
              <a:gd name="connsiteY123" fmla="*/ 2006254 h 3028941"/>
              <a:gd name="connsiteX124" fmla="*/ 6561947 w 12192000"/>
              <a:gd name="connsiteY124" fmla="*/ 1975575 h 3028941"/>
              <a:gd name="connsiteX125" fmla="*/ 6464714 w 12192000"/>
              <a:gd name="connsiteY125" fmla="*/ 1978704 h 3028941"/>
              <a:gd name="connsiteX126" fmla="*/ 6242129 w 12192000"/>
              <a:gd name="connsiteY126" fmla="*/ 1915441 h 3028941"/>
              <a:gd name="connsiteX127" fmla="*/ 6080728 w 12192000"/>
              <a:gd name="connsiteY127" fmla="*/ 1895758 h 3028941"/>
              <a:gd name="connsiteX128" fmla="*/ 6069627 w 12192000"/>
              <a:gd name="connsiteY128" fmla="*/ 1885968 h 3028941"/>
              <a:gd name="connsiteX129" fmla="*/ 6055146 w 12192000"/>
              <a:gd name="connsiteY129" fmla="*/ 1879305 h 3028941"/>
              <a:gd name="connsiteX130" fmla="*/ 5953405 w 12192000"/>
              <a:gd name="connsiteY130" fmla="*/ 1849929 h 3028941"/>
              <a:gd name="connsiteX131" fmla="*/ 5940151 w 12192000"/>
              <a:gd name="connsiteY131" fmla="*/ 1852123 h 3028941"/>
              <a:gd name="connsiteX132" fmla="*/ 5917647 w 12192000"/>
              <a:gd name="connsiteY132" fmla="*/ 1852476 h 3028941"/>
              <a:gd name="connsiteX133" fmla="*/ 5860259 w 12192000"/>
              <a:gd name="connsiteY133" fmla="*/ 1865444 h 3028941"/>
              <a:gd name="connsiteX134" fmla="*/ 5821880 w 12192000"/>
              <a:gd name="connsiteY134" fmla="*/ 1854695 h 3028941"/>
              <a:gd name="connsiteX135" fmla="*/ 5813898 w 12192000"/>
              <a:gd name="connsiteY135" fmla="*/ 1853063 h 3028941"/>
              <a:gd name="connsiteX136" fmla="*/ 5813633 w 12192000"/>
              <a:gd name="connsiteY136" fmla="*/ 1853249 h 3028941"/>
              <a:gd name="connsiteX137" fmla="*/ 5804995 w 12192000"/>
              <a:gd name="connsiteY137" fmla="*/ 1851966 h 3028941"/>
              <a:gd name="connsiteX138" fmla="*/ 5799340 w 12192000"/>
              <a:gd name="connsiteY138" fmla="*/ 1850088 h 3028941"/>
              <a:gd name="connsiteX139" fmla="*/ 5783850 w 12192000"/>
              <a:gd name="connsiteY139" fmla="*/ 1846922 h 3028941"/>
              <a:gd name="connsiteX140" fmla="*/ 5777803 w 12192000"/>
              <a:gd name="connsiteY140" fmla="*/ 1847290 h 3028941"/>
              <a:gd name="connsiteX141" fmla="*/ 5774372 w 12192000"/>
              <a:gd name="connsiteY141" fmla="*/ 1849538 h 3028941"/>
              <a:gd name="connsiteX142" fmla="*/ 5740527 w 12192000"/>
              <a:gd name="connsiteY142" fmla="*/ 1850453 h 3028941"/>
              <a:gd name="connsiteX143" fmla="*/ 5671437 w 12192000"/>
              <a:gd name="connsiteY143" fmla="*/ 1845438 h 3028941"/>
              <a:gd name="connsiteX144" fmla="*/ 5633526 w 12192000"/>
              <a:gd name="connsiteY144" fmla="*/ 1839191 h 3028941"/>
              <a:gd name="connsiteX145" fmla="*/ 5527860 w 12192000"/>
              <a:gd name="connsiteY145" fmla="*/ 1825767 h 3028941"/>
              <a:gd name="connsiteX146" fmla="*/ 5420429 w 12192000"/>
              <a:gd name="connsiteY146" fmla="*/ 1815102 h 3028941"/>
              <a:gd name="connsiteX147" fmla="*/ 5339073 w 12192000"/>
              <a:gd name="connsiteY147" fmla="*/ 1819639 h 3028941"/>
              <a:gd name="connsiteX148" fmla="*/ 5334373 w 12192000"/>
              <a:gd name="connsiteY148" fmla="*/ 1817028 h 3028941"/>
              <a:gd name="connsiteX149" fmla="*/ 5326433 w 12192000"/>
              <a:gd name="connsiteY149" fmla="*/ 1814516 h 3028941"/>
              <a:gd name="connsiteX150" fmla="*/ 5326080 w 12192000"/>
              <a:gd name="connsiteY150" fmla="*/ 1814651 h 3028941"/>
              <a:gd name="connsiteX151" fmla="*/ 5318954 w 12192000"/>
              <a:gd name="connsiteY151" fmla="*/ 1811914 h 3028941"/>
              <a:gd name="connsiteX152" fmla="*/ 5286087 w 12192000"/>
              <a:gd name="connsiteY152" fmla="*/ 1796038 h 3028941"/>
              <a:gd name="connsiteX153" fmla="*/ 5223002 w 12192000"/>
              <a:gd name="connsiteY153" fmla="*/ 1799482 h 3028941"/>
              <a:gd name="connsiteX154" fmla="*/ 5200540 w 12192000"/>
              <a:gd name="connsiteY154" fmla="*/ 1796400 h 3028941"/>
              <a:gd name="connsiteX155" fmla="*/ 5154928 w 12192000"/>
              <a:gd name="connsiteY155" fmla="*/ 1781130 h 3028941"/>
              <a:gd name="connsiteX156" fmla="*/ 5149478 w 12192000"/>
              <a:gd name="connsiteY156" fmla="*/ 1780679 h 3028941"/>
              <a:gd name="connsiteX157" fmla="*/ 5130626 w 12192000"/>
              <a:gd name="connsiteY157" fmla="*/ 1768669 h 3028941"/>
              <a:gd name="connsiteX158" fmla="*/ 5102239 w 12192000"/>
              <a:gd name="connsiteY158" fmla="*/ 1753436 h 3028941"/>
              <a:gd name="connsiteX159" fmla="*/ 5099658 w 12192000"/>
              <a:gd name="connsiteY159" fmla="*/ 1753538 h 3028941"/>
              <a:gd name="connsiteX160" fmla="*/ 5088508 w 12192000"/>
              <a:gd name="connsiteY160" fmla="*/ 1745106 h 3028941"/>
              <a:gd name="connsiteX161" fmla="*/ 5082205 w 12192000"/>
              <a:gd name="connsiteY161" fmla="*/ 1734262 h 3028941"/>
              <a:gd name="connsiteX162" fmla="*/ 4931750 w 12192000"/>
              <a:gd name="connsiteY162" fmla="*/ 1691385 h 3028941"/>
              <a:gd name="connsiteX163" fmla="*/ 4824030 w 12192000"/>
              <a:gd name="connsiteY163" fmla="*/ 1643040 h 3028941"/>
              <a:gd name="connsiteX164" fmla="*/ 4758423 w 12192000"/>
              <a:gd name="connsiteY164" fmla="*/ 1579191 h 3028941"/>
              <a:gd name="connsiteX165" fmla="*/ 4514045 w 12192000"/>
              <a:gd name="connsiteY165" fmla="*/ 1535848 h 3028941"/>
              <a:gd name="connsiteX166" fmla="*/ 4458973 w 12192000"/>
              <a:gd name="connsiteY166" fmla="*/ 1525122 h 3028941"/>
              <a:gd name="connsiteX167" fmla="*/ 4423105 w 12192000"/>
              <a:gd name="connsiteY167" fmla="*/ 1500018 h 3028941"/>
              <a:gd name="connsiteX168" fmla="*/ 4400073 w 12192000"/>
              <a:gd name="connsiteY168" fmla="*/ 1499739 h 3028941"/>
              <a:gd name="connsiteX169" fmla="*/ 4395961 w 12192000"/>
              <a:gd name="connsiteY169" fmla="*/ 1499863 h 3028941"/>
              <a:gd name="connsiteX170" fmla="*/ 4382523 w 12192000"/>
              <a:gd name="connsiteY170" fmla="*/ 1496619 h 3028941"/>
              <a:gd name="connsiteX171" fmla="*/ 4374971 w 12192000"/>
              <a:gd name="connsiteY171" fmla="*/ 1500377 h 3028941"/>
              <a:gd name="connsiteX172" fmla="*/ 4352051 w 12192000"/>
              <a:gd name="connsiteY172" fmla="*/ 1498843 h 3028941"/>
              <a:gd name="connsiteX173" fmla="*/ 4328364 w 12192000"/>
              <a:gd name="connsiteY173" fmla="*/ 1491566 h 3028941"/>
              <a:gd name="connsiteX174" fmla="*/ 4220142 w 12192000"/>
              <a:gd name="connsiteY174" fmla="*/ 1451803 h 3028941"/>
              <a:gd name="connsiteX175" fmla="*/ 4152921 w 12192000"/>
              <a:gd name="connsiteY175" fmla="*/ 1430969 h 3028941"/>
              <a:gd name="connsiteX176" fmla="*/ 4123498 w 12192000"/>
              <a:gd name="connsiteY176" fmla="*/ 1427696 h 3028941"/>
              <a:gd name="connsiteX177" fmla="*/ 4085026 w 12192000"/>
              <a:gd name="connsiteY177" fmla="*/ 1420005 h 3028941"/>
              <a:gd name="connsiteX178" fmla="*/ 4014120 w 12192000"/>
              <a:gd name="connsiteY178" fmla="*/ 1410025 h 3028941"/>
              <a:gd name="connsiteX179" fmla="*/ 3924085 w 12192000"/>
              <a:gd name="connsiteY179" fmla="*/ 1390368 h 3028941"/>
              <a:gd name="connsiteX180" fmla="*/ 3875102 w 12192000"/>
              <a:gd name="connsiteY180" fmla="*/ 1356231 h 3028941"/>
              <a:gd name="connsiteX181" fmla="*/ 3866735 w 12192000"/>
              <a:gd name="connsiteY181" fmla="*/ 1358044 h 3028941"/>
              <a:gd name="connsiteX182" fmla="*/ 3824835 w 12192000"/>
              <a:gd name="connsiteY182" fmla="*/ 1344150 h 3028941"/>
              <a:gd name="connsiteX183" fmla="*/ 3698316 w 12192000"/>
              <a:gd name="connsiteY183" fmla="*/ 1271660 h 3028941"/>
              <a:gd name="connsiteX184" fmla="*/ 3615875 w 12192000"/>
              <a:gd name="connsiteY184" fmla="*/ 1245166 h 3028941"/>
              <a:gd name="connsiteX185" fmla="*/ 3583351 w 12192000"/>
              <a:gd name="connsiteY185" fmla="*/ 1239605 h 3028941"/>
              <a:gd name="connsiteX186" fmla="*/ 3529058 w 12192000"/>
              <a:gd name="connsiteY186" fmla="*/ 1230047 h 3028941"/>
              <a:gd name="connsiteX187" fmla="*/ 3438822 w 12192000"/>
              <a:gd name="connsiteY187" fmla="*/ 1205661 h 3028941"/>
              <a:gd name="connsiteX188" fmla="*/ 3390292 w 12192000"/>
              <a:gd name="connsiteY188" fmla="*/ 1197075 h 3028941"/>
              <a:gd name="connsiteX189" fmla="*/ 3315537 w 12192000"/>
              <a:gd name="connsiteY189" fmla="*/ 1185391 h 3028941"/>
              <a:gd name="connsiteX190" fmla="*/ 3305896 w 12192000"/>
              <a:gd name="connsiteY190" fmla="*/ 1180025 h 3028941"/>
              <a:gd name="connsiteX191" fmla="*/ 3260055 w 12192000"/>
              <a:gd name="connsiteY191" fmla="*/ 1189560 h 3028941"/>
              <a:gd name="connsiteX192" fmla="*/ 3136098 w 12192000"/>
              <a:gd name="connsiteY192" fmla="*/ 1171708 h 3028941"/>
              <a:gd name="connsiteX193" fmla="*/ 3113533 w 12192000"/>
              <a:gd name="connsiteY193" fmla="*/ 1171758 h 3028941"/>
              <a:gd name="connsiteX194" fmla="*/ 3087934 w 12192000"/>
              <a:gd name="connsiteY194" fmla="*/ 1162189 h 3028941"/>
              <a:gd name="connsiteX195" fmla="*/ 3033101 w 12192000"/>
              <a:gd name="connsiteY195" fmla="*/ 1146004 h 3028941"/>
              <a:gd name="connsiteX196" fmla="*/ 2999082 w 12192000"/>
              <a:gd name="connsiteY196" fmla="*/ 1129337 h 3028941"/>
              <a:gd name="connsiteX197" fmla="*/ 2988144 w 12192000"/>
              <a:gd name="connsiteY197" fmla="*/ 1133783 h 3028941"/>
              <a:gd name="connsiteX198" fmla="*/ 2964880 w 12192000"/>
              <a:gd name="connsiteY198" fmla="*/ 1133160 h 3028941"/>
              <a:gd name="connsiteX199" fmla="*/ 2871083 w 12192000"/>
              <a:gd name="connsiteY199" fmla="*/ 1114281 h 3028941"/>
              <a:gd name="connsiteX200" fmla="*/ 2853547 w 12192000"/>
              <a:gd name="connsiteY200" fmla="*/ 1113282 h 3028941"/>
              <a:gd name="connsiteX201" fmla="*/ 2834998 w 12192000"/>
              <a:gd name="connsiteY201" fmla="*/ 1105032 h 3028941"/>
              <a:gd name="connsiteX202" fmla="*/ 2832012 w 12192000"/>
              <a:gd name="connsiteY202" fmla="*/ 1103667 h 3028941"/>
              <a:gd name="connsiteX203" fmla="*/ 2831450 w 12192000"/>
              <a:gd name="connsiteY203" fmla="*/ 1103681 h 3028941"/>
              <a:gd name="connsiteX204" fmla="*/ 2830158 w 12192000"/>
              <a:gd name="connsiteY204" fmla="*/ 1102819 h 3028941"/>
              <a:gd name="connsiteX205" fmla="*/ 2817969 w 12192000"/>
              <a:gd name="connsiteY205" fmla="*/ 1097243 h 3028941"/>
              <a:gd name="connsiteX206" fmla="*/ 2812278 w 12192000"/>
              <a:gd name="connsiteY206" fmla="*/ 1097008 h 3028941"/>
              <a:gd name="connsiteX207" fmla="*/ 2735949 w 12192000"/>
              <a:gd name="connsiteY207" fmla="*/ 1069536 h 3028941"/>
              <a:gd name="connsiteX208" fmla="*/ 2700542 w 12192000"/>
              <a:gd name="connsiteY208" fmla="*/ 1056907 h 3028941"/>
              <a:gd name="connsiteX209" fmla="*/ 2690071 w 12192000"/>
              <a:gd name="connsiteY209" fmla="*/ 1056397 h 3028941"/>
              <a:gd name="connsiteX210" fmla="*/ 2655269 w 12192000"/>
              <a:gd name="connsiteY210" fmla="*/ 1042078 h 3028941"/>
              <a:gd name="connsiteX211" fmla="*/ 2637172 w 12192000"/>
              <a:gd name="connsiteY211" fmla="*/ 1039382 h 3028941"/>
              <a:gd name="connsiteX212" fmla="*/ 2544676 w 12192000"/>
              <a:gd name="connsiteY212" fmla="*/ 1019916 h 3028941"/>
              <a:gd name="connsiteX213" fmla="*/ 2521406 w 12192000"/>
              <a:gd name="connsiteY213" fmla="*/ 1022036 h 3028941"/>
              <a:gd name="connsiteX214" fmla="*/ 2462038 w 12192000"/>
              <a:gd name="connsiteY214" fmla="*/ 992687 h 3028941"/>
              <a:gd name="connsiteX215" fmla="*/ 2448962 w 12192000"/>
              <a:gd name="connsiteY215" fmla="*/ 988555 h 3028941"/>
              <a:gd name="connsiteX216" fmla="*/ 2444223 w 12192000"/>
              <a:gd name="connsiteY216" fmla="*/ 985580 h 3028941"/>
              <a:gd name="connsiteX217" fmla="*/ 2428175 w 12192000"/>
              <a:gd name="connsiteY217" fmla="*/ 997242 h 3028941"/>
              <a:gd name="connsiteX218" fmla="*/ 2398519 w 12192000"/>
              <a:gd name="connsiteY218" fmla="*/ 1001482 h 3028941"/>
              <a:gd name="connsiteX219" fmla="*/ 2385271 w 12192000"/>
              <a:gd name="connsiteY219" fmla="*/ 993786 h 3028941"/>
              <a:gd name="connsiteX220" fmla="*/ 2298174 w 12192000"/>
              <a:gd name="connsiteY220" fmla="*/ 956527 h 3028941"/>
              <a:gd name="connsiteX221" fmla="*/ 2271014 w 12192000"/>
              <a:gd name="connsiteY221" fmla="*/ 945440 h 3028941"/>
              <a:gd name="connsiteX222" fmla="*/ 2214838 w 12192000"/>
              <a:gd name="connsiteY222" fmla="*/ 924396 h 3028941"/>
              <a:gd name="connsiteX223" fmla="*/ 2038407 w 12192000"/>
              <a:gd name="connsiteY223" fmla="*/ 916628 h 3028941"/>
              <a:gd name="connsiteX224" fmla="*/ 1958268 w 12192000"/>
              <a:gd name="connsiteY224" fmla="*/ 931677 h 3028941"/>
              <a:gd name="connsiteX225" fmla="*/ 1740316 w 12192000"/>
              <a:gd name="connsiteY225" fmla="*/ 931710 h 3028941"/>
              <a:gd name="connsiteX226" fmla="*/ 1454477 w 12192000"/>
              <a:gd name="connsiteY226" fmla="*/ 973878 h 3028941"/>
              <a:gd name="connsiteX227" fmla="*/ 1385984 w 12192000"/>
              <a:gd name="connsiteY227" fmla="*/ 958621 h 3028941"/>
              <a:gd name="connsiteX228" fmla="*/ 1355604 w 12192000"/>
              <a:gd name="connsiteY228" fmla="*/ 960893 h 3028941"/>
              <a:gd name="connsiteX229" fmla="*/ 1305323 w 12192000"/>
              <a:gd name="connsiteY229" fmla="*/ 967511 h 3028941"/>
              <a:gd name="connsiteX230" fmla="*/ 1125607 w 12192000"/>
              <a:gd name="connsiteY230" fmla="*/ 968467 h 3028941"/>
              <a:gd name="connsiteX231" fmla="*/ 1016562 w 12192000"/>
              <a:gd name="connsiteY231" fmla="*/ 975260 h 3028941"/>
              <a:gd name="connsiteX232" fmla="*/ 818620 w 12192000"/>
              <a:gd name="connsiteY232" fmla="*/ 987723 h 3028941"/>
              <a:gd name="connsiteX233" fmla="*/ 611870 w 12192000"/>
              <a:gd name="connsiteY233" fmla="*/ 1002547 h 3028941"/>
              <a:gd name="connsiteX234" fmla="*/ 520325 w 12192000"/>
              <a:gd name="connsiteY234" fmla="*/ 1010590 h 3028941"/>
              <a:gd name="connsiteX235" fmla="*/ 386188 w 12192000"/>
              <a:gd name="connsiteY235" fmla="*/ 1040956 h 3028941"/>
              <a:gd name="connsiteX236" fmla="*/ 272629 w 12192000"/>
              <a:gd name="connsiteY236" fmla="*/ 1010300 h 3028941"/>
              <a:gd name="connsiteX237" fmla="*/ 113450 w 12192000"/>
              <a:gd name="connsiteY237" fmla="*/ 1038933 h 3028941"/>
              <a:gd name="connsiteX238" fmla="*/ 4256 w 12192000"/>
              <a:gd name="connsiteY238" fmla="*/ 1060111 h 3028941"/>
              <a:gd name="connsiteX239" fmla="*/ 0 w 12192000"/>
              <a:gd name="connsiteY239" fmla="*/ 1059714 h 3028941"/>
              <a:gd name="connsiteX240" fmla="*/ 0 w 12192000"/>
              <a:gd name="connsiteY240" fmla="*/ 0 h 3028941"/>
              <a:gd name="connsiteX0" fmla="*/ 0 w 12192000"/>
              <a:gd name="connsiteY0" fmla="*/ 0 h 3028941"/>
              <a:gd name="connsiteX1" fmla="*/ 12192000 w 12192000"/>
              <a:gd name="connsiteY1" fmla="*/ 0 h 3028941"/>
              <a:gd name="connsiteX2" fmla="*/ 12192000 w 12192000"/>
              <a:gd name="connsiteY2" fmla="*/ 2802781 h 3028941"/>
              <a:gd name="connsiteX3" fmla="*/ 12174273 w 12192000"/>
              <a:gd name="connsiteY3" fmla="*/ 2805362 h 3028941"/>
              <a:gd name="connsiteX4" fmla="*/ 12131191 w 12192000"/>
              <a:gd name="connsiteY4" fmla="*/ 2902520 h 3028941"/>
              <a:gd name="connsiteX5" fmla="*/ 11968818 w 12192000"/>
              <a:gd name="connsiteY5" fmla="*/ 2984045 h 3028941"/>
              <a:gd name="connsiteX6" fmla="*/ 11844564 w 12192000"/>
              <a:gd name="connsiteY6" fmla="*/ 2972630 h 3028941"/>
              <a:gd name="connsiteX7" fmla="*/ 11709884 w 12192000"/>
              <a:gd name="connsiteY7" fmla="*/ 3001635 h 3028941"/>
              <a:gd name="connsiteX8" fmla="*/ 11683126 w 12192000"/>
              <a:gd name="connsiteY8" fmla="*/ 2966141 h 3028941"/>
              <a:gd name="connsiteX9" fmla="*/ 11641086 w 12192000"/>
              <a:gd name="connsiteY9" fmla="*/ 2983775 h 3028941"/>
              <a:gd name="connsiteX10" fmla="*/ 11595224 w 12192000"/>
              <a:gd name="connsiteY10" fmla="*/ 3021872 h 3028941"/>
              <a:gd name="connsiteX11" fmla="*/ 11544871 w 12192000"/>
              <a:gd name="connsiteY11" fmla="*/ 3028941 h 3028941"/>
              <a:gd name="connsiteX12" fmla="*/ 11494397 w 12192000"/>
              <a:gd name="connsiteY12" fmla="*/ 2997610 h 3028941"/>
              <a:gd name="connsiteX13" fmla="*/ 11566270 w 12192000"/>
              <a:gd name="connsiteY13" fmla="*/ 2794050 h 3028941"/>
              <a:gd name="connsiteX14" fmla="*/ 11543180 w 12192000"/>
              <a:gd name="connsiteY14" fmla="*/ 2794523 h 3028941"/>
              <a:gd name="connsiteX15" fmla="*/ 11527456 w 12192000"/>
              <a:gd name="connsiteY15" fmla="*/ 2784758 h 3028941"/>
              <a:gd name="connsiteX16" fmla="*/ 11410019 w 12192000"/>
              <a:gd name="connsiteY16" fmla="*/ 2778739 h 3028941"/>
              <a:gd name="connsiteX17" fmla="*/ 11391662 w 12192000"/>
              <a:gd name="connsiteY17" fmla="*/ 2777813 h 3028941"/>
              <a:gd name="connsiteX18" fmla="*/ 11381950 w 12192000"/>
              <a:gd name="connsiteY18" fmla="*/ 2771457 h 3028941"/>
              <a:gd name="connsiteX19" fmla="*/ 11355280 w 12192000"/>
              <a:gd name="connsiteY19" fmla="*/ 2766974 h 3028941"/>
              <a:gd name="connsiteX20" fmla="*/ 11346286 w 12192000"/>
              <a:gd name="connsiteY20" fmla="*/ 2771221 h 3028941"/>
              <a:gd name="connsiteX21" fmla="*/ 11344784 w 12192000"/>
              <a:gd name="connsiteY21" fmla="*/ 2767480 h 3028941"/>
              <a:gd name="connsiteX22" fmla="*/ 11307999 w 12192000"/>
              <a:gd name="connsiteY22" fmla="*/ 2758374 h 3028941"/>
              <a:gd name="connsiteX23" fmla="*/ 11228674 w 12192000"/>
              <a:gd name="connsiteY23" fmla="*/ 2738503 h 3028941"/>
              <a:gd name="connsiteX24" fmla="*/ 11208775 w 12192000"/>
              <a:gd name="connsiteY24" fmla="*/ 2733735 h 3028941"/>
              <a:gd name="connsiteX25" fmla="*/ 11191329 w 12192000"/>
              <a:gd name="connsiteY25" fmla="*/ 2735896 h 3028941"/>
              <a:gd name="connsiteX26" fmla="*/ 11095293 w 12192000"/>
              <a:gd name="connsiteY26" fmla="*/ 2734181 h 3028941"/>
              <a:gd name="connsiteX27" fmla="*/ 11072290 w 12192000"/>
              <a:gd name="connsiteY27" fmla="*/ 2737734 h 3028941"/>
              <a:gd name="connsiteX28" fmla="*/ 10980239 w 12192000"/>
              <a:gd name="connsiteY28" fmla="*/ 2729000 h 3028941"/>
              <a:gd name="connsiteX29" fmla="*/ 10980167 w 12192000"/>
              <a:gd name="connsiteY29" fmla="*/ 2728972 h 3028941"/>
              <a:gd name="connsiteX30" fmla="*/ 10943501 w 12192000"/>
              <a:gd name="connsiteY30" fmla="*/ 2723352 h 3028941"/>
              <a:gd name="connsiteX31" fmla="*/ 10740825 w 12192000"/>
              <a:gd name="connsiteY31" fmla="*/ 2642544 h 3028941"/>
              <a:gd name="connsiteX32" fmla="*/ 10621021 w 12192000"/>
              <a:gd name="connsiteY32" fmla="*/ 2583972 h 3028941"/>
              <a:gd name="connsiteX33" fmla="*/ 10501779 w 12192000"/>
              <a:gd name="connsiteY33" fmla="*/ 2548735 h 3028941"/>
              <a:gd name="connsiteX34" fmla="*/ 10403355 w 12192000"/>
              <a:gd name="connsiteY34" fmla="*/ 2512953 h 3028941"/>
              <a:gd name="connsiteX35" fmla="*/ 10337449 w 12192000"/>
              <a:gd name="connsiteY35" fmla="*/ 2488172 h 3028941"/>
              <a:gd name="connsiteX36" fmla="*/ 10324327 w 12192000"/>
              <a:gd name="connsiteY36" fmla="*/ 2478939 h 3028941"/>
              <a:gd name="connsiteX37" fmla="*/ 10321929 w 12192000"/>
              <a:gd name="connsiteY37" fmla="*/ 2478993 h 3028941"/>
              <a:gd name="connsiteX38" fmla="*/ 10290461 w 12192000"/>
              <a:gd name="connsiteY38" fmla="*/ 2462144 h 3028941"/>
              <a:gd name="connsiteX39" fmla="*/ 10268970 w 12192000"/>
              <a:gd name="connsiteY39" fmla="*/ 2448931 h 3028941"/>
              <a:gd name="connsiteX40" fmla="*/ 10263699 w 12192000"/>
              <a:gd name="connsiteY40" fmla="*/ 2448340 h 3028941"/>
              <a:gd name="connsiteX41" fmla="*/ 10228272 w 12192000"/>
              <a:gd name="connsiteY41" fmla="*/ 2431997 h 3028941"/>
              <a:gd name="connsiteX42" fmla="*/ 10215997 w 12192000"/>
              <a:gd name="connsiteY42" fmla="*/ 2431103 h 3028941"/>
              <a:gd name="connsiteX43" fmla="*/ 10193885 w 12192000"/>
              <a:gd name="connsiteY43" fmla="*/ 2427360 h 3028941"/>
              <a:gd name="connsiteX44" fmla="*/ 10135557 w 12192000"/>
              <a:gd name="connsiteY44" fmla="*/ 2429769 h 3028941"/>
              <a:gd name="connsiteX45" fmla="*/ 10092108 w 12192000"/>
              <a:gd name="connsiteY45" fmla="*/ 2409075 h 3028941"/>
              <a:gd name="connsiteX46" fmla="*/ 10091815 w 12192000"/>
              <a:gd name="connsiteY46" fmla="*/ 2409211 h 3028941"/>
              <a:gd name="connsiteX47" fmla="*/ 10083558 w 12192000"/>
              <a:gd name="connsiteY47" fmla="*/ 2406369 h 3028941"/>
              <a:gd name="connsiteX48" fmla="*/ 10078319 w 12192000"/>
              <a:gd name="connsiteY48" fmla="*/ 2403481 h 3028941"/>
              <a:gd name="connsiteX49" fmla="*/ 10063647 w 12192000"/>
              <a:gd name="connsiteY49" fmla="*/ 2397528 h 3028941"/>
              <a:gd name="connsiteX50" fmla="*/ 10057660 w 12192000"/>
              <a:gd name="connsiteY50" fmla="*/ 2396793 h 3028941"/>
              <a:gd name="connsiteX51" fmla="*/ 10003124 w 12192000"/>
              <a:gd name="connsiteY51" fmla="*/ 2406692 h 3028941"/>
              <a:gd name="connsiteX52" fmla="*/ 9898644 w 12192000"/>
              <a:gd name="connsiteY52" fmla="*/ 2393136 h 3028941"/>
              <a:gd name="connsiteX53" fmla="*/ 9794969 w 12192000"/>
              <a:gd name="connsiteY53" fmla="*/ 2376665 h 3028941"/>
              <a:gd name="connsiteX54" fmla="*/ 9690708 w 12192000"/>
              <a:gd name="connsiteY54" fmla="*/ 2362478 h 3028941"/>
              <a:gd name="connsiteX55" fmla="*/ 9656590 w 12192000"/>
              <a:gd name="connsiteY55" fmla="*/ 2365107 h 3028941"/>
              <a:gd name="connsiteX56" fmla="*/ 9651013 w 12192000"/>
              <a:gd name="connsiteY56" fmla="*/ 2365379 h 3028941"/>
              <a:gd name="connsiteX57" fmla="*/ 9629535 w 12192000"/>
              <a:gd name="connsiteY57" fmla="*/ 2359562 h 3028941"/>
              <a:gd name="connsiteX58" fmla="*/ 9621002 w 12192000"/>
              <a:gd name="connsiteY58" fmla="*/ 2358015 h 3028941"/>
              <a:gd name="connsiteX59" fmla="*/ 9620811 w 12192000"/>
              <a:gd name="connsiteY59" fmla="*/ 2358209 h 3028941"/>
              <a:gd name="connsiteX60" fmla="*/ 9612783 w 12192000"/>
              <a:gd name="connsiteY60" fmla="*/ 2356304 h 3028941"/>
              <a:gd name="connsiteX61" fmla="*/ 9573299 w 12192000"/>
              <a:gd name="connsiteY61" fmla="*/ 2344048 h 3028941"/>
              <a:gd name="connsiteX62" fmla="*/ 9523299 w 12192000"/>
              <a:gd name="connsiteY62" fmla="*/ 2356751 h 3028941"/>
              <a:gd name="connsiteX63" fmla="*/ 9502217 w 12192000"/>
              <a:gd name="connsiteY63" fmla="*/ 2356672 h 3028941"/>
              <a:gd name="connsiteX64" fmla="*/ 9491052 w 12192000"/>
              <a:gd name="connsiteY64" fmla="*/ 2357876 h 3028941"/>
              <a:gd name="connsiteX65" fmla="*/ 9490420 w 12192000"/>
              <a:gd name="connsiteY65" fmla="*/ 2358754 h 3028941"/>
              <a:gd name="connsiteX66" fmla="*/ 9422814 w 12192000"/>
              <a:gd name="connsiteY66" fmla="*/ 2337048 h 3028941"/>
              <a:gd name="connsiteX67" fmla="*/ 9387555 w 12192000"/>
              <a:gd name="connsiteY67" fmla="*/ 2324836 h 3028941"/>
              <a:gd name="connsiteX68" fmla="*/ 9385480 w 12192000"/>
              <a:gd name="connsiteY68" fmla="*/ 2325313 h 3028941"/>
              <a:gd name="connsiteX69" fmla="*/ 9369766 w 12192000"/>
              <a:gd name="connsiteY69" fmla="*/ 2317902 h 3028941"/>
              <a:gd name="connsiteX70" fmla="*/ 9356267 w 12192000"/>
              <a:gd name="connsiteY70" fmla="*/ 2307218 h 3028941"/>
              <a:gd name="connsiteX71" fmla="*/ 9240605 w 12192000"/>
              <a:gd name="connsiteY71" fmla="*/ 2292733 h 3028941"/>
              <a:gd name="connsiteX72" fmla="*/ 9083251 w 12192000"/>
              <a:gd name="connsiteY72" fmla="*/ 2245348 h 3028941"/>
              <a:gd name="connsiteX73" fmla="*/ 8956025 w 12192000"/>
              <a:gd name="connsiteY73" fmla="*/ 2219438 h 3028941"/>
              <a:gd name="connsiteX74" fmla="*/ 8791834 w 12192000"/>
              <a:gd name="connsiteY74" fmla="*/ 2194608 h 3028941"/>
              <a:gd name="connsiteX75" fmla="*/ 8677385 w 12192000"/>
              <a:gd name="connsiteY75" fmla="*/ 2172946 h 3028941"/>
              <a:gd name="connsiteX76" fmla="*/ 8628381 w 12192000"/>
              <a:gd name="connsiteY76" fmla="*/ 2151256 h 3028941"/>
              <a:gd name="connsiteX77" fmla="*/ 8608955 w 12192000"/>
              <a:gd name="connsiteY77" fmla="*/ 2154253 h 3028941"/>
              <a:gd name="connsiteX78" fmla="*/ 8605623 w 12192000"/>
              <a:gd name="connsiteY78" fmla="*/ 2154974 h 3028941"/>
              <a:gd name="connsiteX79" fmla="*/ 8591946 w 12192000"/>
              <a:gd name="connsiteY79" fmla="*/ 2153429 h 3028941"/>
              <a:gd name="connsiteX80" fmla="*/ 8588503 w 12192000"/>
              <a:gd name="connsiteY80" fmla="*/ 2158528 h 3028941"/>
              <a:gd name="connsiteX81" fmla="*/ 8542929 w 12192000"/>
              <a:gd name="connsiteY81" fmla="*/ 2155780 h 3028941"/>
              <a:gd name="connsiteX82" fmla="*/ 8422422 w 12192000"/>
              <a:gd name="connsiteY82" fmla="*/ 2128783 h 3028941"/>
              <a:gd name="connsiteX83" fmla="*/ 8350509 w 12192000"/>
              <a:gd name="connsiteY83" fmla="*/ 2116143 h 3028941"/>
              <a:gd name="connsiteX84" fmla="*/ 8323483 w 12192000"/>
              <a:gd name="connsiteY84" fmla="*/ 2116856 h 3028941"/>
              <a:gd name="connsiteX85" fmla="*/ 8285541 w 12192000"/>
              <a:gd name="connsiteY85" fmla="*/ 2114142 h 3028941"/>
              <a:gd name="connsiteX86" fmla="*/ 8156321 w 12192000"/>
              <a:gd name="connsiteY86" fmla="*/ 2105622 h 3028941"/>
              <a:gd name="connsiteX87" fmla="*/ 8115022 w 12192000"/>
              <a:gd name="connsiteY87" fmla="*/ 2097331 h 3028941"/>
              <a:gd name="connsiteX88" fmla="*/ 8109128 w 12192000"/>
              <a:gd name="connsiteY88" fmla="*/ 2095725 h 3028941"/>
              <a:gd name="connsiteX89" fmla="*/ 8061947 w 12192000"/>
              <a:gd name="connsiteY89" fmla="*/ 2076044 h 3028941"/>
              <a:gd name="connsiteX90" fmla="*/ 8056343 w 12192000"/>
              <a:gd name="connsiteY90" fmla="*/ 2079176 h 3028941"/>
              <a:gd name="connsiteX91" fmla="*/ 8039888 w 12192000"/>
              <a:gd name="connsiteY91" fmla="*/ 2079889 h 3028941"/>
              <a:gd name="connsiteX92" fmla="*/ 8027893 w 12192000"/>
              <a:gd name="connsiteY92" fmla="*/ 2071837 h 3028941"/>
              <a:gd name="connsiteX93" fmla="*/ 7968202 w 12192000"/>
              <a:gd name="connsiteY93" fmla="*/ 2048643 h 3028941"/>
              <a:gd name="connsiteX94" fmla="*/ 7879707 w 12192000"/>
              <a:gd name="connsiteY94" fmla="*/ 2019539 h 3028941"/>
              <a:gd name="connsiteX95" fmla="*/ 7867283 w 12192000"/>
              <a:gd name="connsiteY95" fmla="*/ 2011237 h 3028941"/>
              <a:gd name="connsiteX96" fmla="*/ 7843997 w 12192000"/>
              <a:gd name="connsiteY96" fmla="*/ 2004002 h 3028941"/>
              <a:gd name="connsiteX97" fmla="*/ 7819810 w 12192000"/>
              <a:gd name="connsiteY97" fmla="*/ 2003978 h 3028941"/>
              <a:gd name="connsiteX98" fmla="*/ 7766905 w 12192000"/>
              <a:gd name="connsiteY98" fmla="*/ 1994240 h 3028941"/>
              <a:gd name="connsiteX99" fmla="*/ 7748811 w 12192000"/>
              <a:gd name="connsiteY99" fmla="*/ 2001647 h 3028941"/>
              <a:gd name="connsiteX100" fmla="*/ 7745757 w 12192000"/>
              <a:gd name="connsiteY100" fmla="*/ 2003120 h 3028941"/>
              <a:gd name="connsiteX101" fmla="*/ 7732110 w 12192000"/>
              <a:gd name="connsiteY101" fmla="*/ 2004783 h 3028941"/>
              <a:gd name="connsiteX102" fmla="*/ 7730039 w 12192000"/>
              <a:gd name="connsiteY102" fmla="*/ 2010536 h 3028941"/>
              <a:gd name="connsiteX103" fmla="*/ 7685159 w 12192000"/>
              <a:gd name="connsiteY103" fmla="*/ 2018415 h 3028941"/>
              <a:gd name="connsiteX104" fmla="*/ 7561596 w 12192000"/>
              <a:gd name="connsiteY104" fmla="*/ 2020063 h 3028941"/>
              <a:gd name="connsiteX105" fmla="*/ 7488722 w 12192000"/>
              <a:gd name="connsiteY105" fmla="*/ 2024418 h 3028941"/>
              <a:gd name="connsiteX106" fmla="*/ 7462688 w 12192000"/>
              <a:gd name="connsiteY106" fmla="*/ 2031366 h 3028941"/>
              <a:gd name="connsiteX107" fmla="*/ 7425222 w 12192000"/>
              <a:gd name="connsiteY107" fmla="*/ 2037510 h 3028941"/>
              <a:gd name="connsiteX108" fmla="*/ 7360376 w 12192000"/>
              <a:gd name="connsiteY108" fmla="*/ 2052454 h 3028941"/>
              <a:gd name="connsiteX109" fmla="*/ 7297796 w 12192000"/>
              <a:gd name="connsiteY109" fmla="*/ 2059134 h 3028941"/>
              <a:gd name="connsiteX110" fmla="*/ 7255684 w 12192000"/>
              <a:gd name="connsiteY110" fmla="*/ 2060633 h 3028941"/>
              <a:gd name="connsiteX111" fmla="*/ 7249573 w 12192000"/>
              <a:gd name="connsiteY111" fmla="*/ 2060435 h 3028941"/>
              <a:gd name="connsiteX112" fmla="*/ 7198933 w 12192000"/>
              <a:gd name="connsiteY112" fmla="*/ 2052227 h 3028941"/>
              <a:gd name="connsiteX113" fmla="*/ 7194276 w 12192000"/>
              <a:gd name="connsiteY113" fmla="*/ 2056568 h 3028941"/>
              <a:gd name="connsiteX114" fmla="*/ 7178495 w 12192000"/>
              <a:gd name="connsiteY114" fmla="*/ 2061069 h 3028941"/>
              <a:gd name="connsiteX115" fmla="*/ 7164866 w 12192000"/>
              <a:gd name="connsiteY115" fmla="*/ 2056021 h 3028941"/>
              <a:gd name="connsiteX116" fmla="*/ 7101221 w 12192000"/>
              <a:gd name="connsiteY116" fmla="*/ 2047289 h 3028941"/>
              <a:gd name="connsiteX117" fmla="*/ 7008182 w 12192000"/>
              <a:gd name="connsiteY117" fmla="*/ 2039482 h 3028941"/>
              <a:gd name="connsiteX118" fmla="*/ 6994073 w 12192000"/>
              <a:gd name="connsiteY118" fmla="*/ 2034288 h 3028941"/>
              <a:gd name="connsiteX119" fmla="*/ 6902768 w 12192000"/>
              <a:gd name="connsiteY119" fmla="*/ 2021990 h 3028941"/>
              <a:gd name="connsiteX120" fmla="*/ 6854917 w 12192000"/>
              <a:gd name="connsiteY120" fmla="*/ 2020321 h 3028941"/>
              <a:gd name="connsiteX121" fmla="*/ 6849655 w 12192000"/>
              <a:gd name="connsiteY121" fmla="*/ 2025191 h 3028941"/>
              <a:gd name="connsiteX122" fmla="*/ 6835522 w 12192000"/>
              <a:gd name="connsiteY122" fmla="*/ 2024012 h 3028941"/>
              <a:gd name="connsiteX123" fmla="*/ 6707727 w 12192000"/>
              <a:gd name="connsiteY123" fmla="*/ 2006254 h 3028941"/>
              <a:gd name="connsiteX124" fmla="*/ 6561947 w 12192000"/>
              <a:gd name="connsiteY124" fmla="*/ 1975575 h 3028941"/>
              <a:gd name="connsiteX125" fmla="*/ 6464714 w 12192000"/>
              <a:gd name="connsiteY125" fmla="*/ 1978704 h 3028941"/>
              <a:gd name="connsiteX126" fmla="*/ 6242129 w 12192000"/>
              <a:gd name="connsiteY126" fmla="*/ 1915441 h 3028941"/>
              <a:gd name="connsiteX127" fmla="*/ 6080728 w 12192000"/>
              <a:gd name="connsiteY127" fmla="*/ 1895758 h 3028941"/>
              <a:gd name="connsiteX128" fmla="*/ 6069627 w 12192000"/>
              <a:gd name="connsiteY128" fmla="*/ 1885968 h 3028941"/>
              <a:gd name="connsiteX129" fmla="*/ 6055146 w 12192000"/>
              <a:gd name="connsiteY129" fmla="*/ 1879305 h 3028941"/>
              <a:gd name="connsiteX130" fmla="*/ 5953405 w 12192000"/>
              <a:gd name="connsiteY130" fmla="*/ 1849929 h 3028941"/>
              <a:gd name="connsiteX131" fmla="*/ 5940151 w 12192000"/>
              <a:gd name="connsiteY131" fmla="*/ 1852123 h 3028941"/>
              <a:gd name="connsiteX132" fmla="*/ 5917647 w 12192000"/>
              <a:gd name="connsiteY132" fmla="*/ 1852476 h 3028941"/>
              <a:gd name="connsiteX133" fmla="*/ 5860259 w 12192000"/>
              <a:gd name="connsiteY133" fmla="*/ 1865444 h 3028941"/>
              <a:gd name="connsiteX134" fmla="*/ 5821880 w 12192000"/>
              <a:gd name="connsiteY134" fmla="*/ 1854695 h 3028941"/>
              <a:gd name="connsiteX135" fmla="*/ 5813898 w 12192000"/>
              <a:gd name="connsiteY135" fmla="*/ 1853063 h 3028941"/>
              <a:gd name="connsiteX136" fmla="*/ 5813633 w 12192000"/>
              <a:gd name="connsiteY136" fmla="*/ 1853249 h 3028941"/>
              <a:gd name="connsiteX137" fmla="*/ 5804995 w 12192000"/>
              <a:gd name="connsiteY137" fmla="*/ 1851966 h 3028941"/>
              <a:gd name="connsiteX138" fmla="*/ 5799340 w 12192000"/>
              <a:gd name="connsiteY138" fmla="*/ 1850088 h 3028941"/>
              <a:gd name="connsiteX139" fmla="*/ 5783850 w 12192000"/>
              <a:gd name="connsiteY139" fmla="*/ 1846922 h 3028941"/>
              <a:gd name="connsiteX140" fmla="*/ 5777803 w 12192000"/>
              <a:gd name="connsiteY140" fmla="*/ 1847290 h 3028941"/>
              <a:gd name="connsiteX141" fmla="*/ 5774372 w 12192000"/>
              <a:gd name="connsiteY141" fmla="*/ 1849538 h 3028941"/>
              <a:gd name="connsiteX142" fmla="*/ 5740527 w 12192000"/>
              <a:gd name="connsiteY142" fmla="*/ 1850453 h 3028941"/>
              <a:gd name="connsiteX143" fmla="*/ 5671437 w 12192000"/>
              <a:gd name="connsiteY143" fmla="*/ 1845438 h 3028941"/>
              <a:gd name="connsiteX144" fmla="*/ 5633526 w 12192000"/>
              <a:gd name="connsiteY144" fmla="*/ 1839191 h 3028941"/>
              <a:gd name="connsiteX145" fmla="*/ 5527860 w 12192000"/>
              <a:gd name="connsiteY145" fmla="*/ 1825767 h 3028941"/>
              <a:gd name="connsiteX146" fmla="*/ 5420429 w 12192000"/>
              <a:gd name="connsiteY146" fmla="*/ 1815102 h 3028941"/>
              <a:gd name="connsiteX147" fmla="*/ 5339073 w 12192000"/>
              <a:gd name="connsiteY147" fmla="*/ 1819639 h 3028941"/>
              <a:gd name="connsiteX148" fmla="*/ 5334373 w 12192000"/>
              <a:gd name="connsiteY148" fmla="*/ 1817028 h 3028941"/>
              <a:gd name="connsiteX149" fmla="*/ 5326433 w 12192000"/>
              <a:gd name="connsiteY149" fmla="*/ 1814516 h 3028941"/>
              <a:gd name="connsiteX150" fmla="*/ 5326080 w 12192000"/>
              <a:gd name="connsiteY150" fmla="*/ 1814651 h 3028941"/>
              <a:gd name="connsiteX151" fmla="*/ 5318954 w 12192000"/>
              <a:gd name="connsiteY151" fmla="*/ 1811914 h 3028941"/>
              <a:gd name="connsiteX152" fmla="*/ 5286087 w 12192000"/>
              <a:gd name="connsiteY152" fmla="*/ 1796038 h 3028941"/>
              <a:gd name="connsiteX153" fmla="*/ 5223002 w 12192000"/>
              <a:gd name="connsiteY153" fmla="*/ 1799482 h 3028941"/>
              <a:gd name="connsiteX154" fmla="*/ 5200540 w 12192000"/>
              <a:gd name="connsiteY154" fmla="*/ 1796400 h 3028941"/>
              <a:gd name="connsiteX155" fmla="*/ 5154928 w 12192000"/>
              <a:gd name="connsiteY155" fmla="*/ 1781130 h 3028941"/>
              <a:gd name="connsiteX156" fmla="*/ 5149478 w 12192000"/>
              <a:gd name="connsiteY156" fmla="*/ 1780679 h 3028941"/>
              <a:gd name="connsiteX157" fmla="*/ 5130626 w 12192000"/>
              <a:gd name="connsiteY157" fmla="*/ 1768669 h 3028941"/>
              <a:gd name="connsiteX158" fmla="*/ 5102239 w 12192000"/>
              <a:gd name="connsiteY158" fmla="*/ 1753436 h 3028941"/>
              <a:gd name="connsiteX159" fmla="*/ 5099658 w 12192000"/>
              <a:gd name="connsiteY159" fmla="*/ 1753538 h 3028941"/>
              <a:gd name="connsiteX160" fmla="*/ 5088508 w 12192000"/>
              <a:gd name="connsiteY160" fmla="*/ 1745106 h 3028941"/>
              <a:gd name="connsiteX161" fmla="*/ 5082205 w 12192000"/>
              <a:gd name="connsiteY161" fmla="*/ 1734262 h 3028941"/>
              <a:gd name="connsiteX162" fmla="*/ 4931750 w 12192000"/>
              <a:gd name="connsiteY162" fmla="*/ 1691385 h 3028941"/>
              <a:gd name="connsiteX163" fmla="*/ 4824030 w 12192000"/>
              <a:gd name="connsiteY163" fmla="*/ 1643040 h 3028941"/>
              <a:gd name="connsiteX164" fmla="*/ 4758423 w 12192000"/>
              <a:gd name="connsiteY164" fmla="*/ 1579191 h 3028941"/>
              <a:gd name="connsiteX165" fmla="*/ 4514045 w 12192000"/>
              <a:gd name="connsiteY165" fmla="*/ 1535848 h 3028941"/>
              <a:gd name="connsiteX166" fmla="*/ 4458973 w 12192000"/>
              <a:gd name="connsiteY166" fmla="*/ 1525122 h 3028941"/>
              <a:gd name="connsiteX167" fmla="*/ 4423105 w 12192000"/>
              <a:gd name="connsiteY167" fmla="*/ 1500018 h 3028941"/>
              <a:gd name="connsiteX168" fmla="*/ 4400073 w 12192000"/>
              <a:gd name="connsiteY168" fmla="*/ 1499739 h 3028941"/>
              <a:gd name="connsiteX169" fmla="*/ 4395961 w 12192000"/>
              <a:gd name="connsiteY169" fmla="*/ 1499863 h 3028941"/>
              <a:gd name="connsiteX170" fmla="*/ 4382523 w 12192000"/>
              <a:gd name="connsiteY170" fmla="*/ 1496619 h 3028941"/>
              <a:gd name="connsiteX171" fmla="*/ 4374971 w 12192000"/>
              <a:gd name="connsiteY171" fmla="*/ 1500377 h 3028941"/>
              <a:gd name="connsiteX172" fmla="*/ 4352051 w 12192000"/>
              <a:gd name="connsiteY172" fmla="*/ 1498843 h 3028941"/>
              <a:gd name="connsiteX173" fmla="*/ 4328364 w 12192000"/>
              <a:gd name="connsiteY173" fmla="*/ 1491566 h 3028941"/>
              <a:gd name="connsiteX174" fmla="*/ 4220142 w 12192000"/>
              <a:gd name="connsiteY174" fmla="*/ 1451803 h 3028941"/>
              <a:gd name="connsiteX175" fmla="*/ 4152921 w 12192000"/>
              <a:gd name="connsiteY175" fmla="*/ 1430969 h 3028941"/>
              <a:gd name="connsiteX176" fmla="*/ 4123498 w 12192000"/>
              <a:gd name="connsiteY176" fmla="*/ 1427696 h 3028941"/>
              <a:gd name="connsiteX177" fmla="*/ 4085026 w 12192000"/>
              <a:gd name="connsiteY177" fmla="*/ 1420005 h 3028941"/>
              <a:gd name="connsiteX178" fmla="*/ 4014120 w 12192000"/>
              <a:gd name="connsiteY178" fmla="*/ 1410025 h 3028941"/>
              <a:gd name="connsiteX179" fmla="*/ 3924085 w 12192000"/>
              <a:gd name="connsiteY179" fmla="*/ 1390368 h 3028941"/>
              <a:gd name="connsiteX180" fmla="*/ 3875102 w 12192000"/>
              <a:gd name="connsiteY180" fmla="*/ 1356231 h 3028941"/>
              <a:gd name="connsiteX181" fmla="*/ 3866735 w 12192000"/>
              <a:gd name="connsiteY181" fmla="*/ 1358044 h 3028941"/>
              <a:gd name="connsiteX182" fmla="*/ 3824835 w 12192000"/>
              <a:gd name="connsiteY182" fmla="*/ 1344150 h 3028941"/>
              <a:gd name="connsiteX183" fmla="*/ 3698316 w 12192000"/>
              <a:gd name="connsiteY183" fmla="*/ 1271660 h 3028941"/>
              <a:gd name="connsiteX184" fmla="*/ 3615875 w 12192000"/>
              <a:gd name="connsiteY184" fmla="*/ 1245166 h 3028941"/>
              <a:gd name="connsiteX185" fmla="*/ 3583351 w 12192000"/>
              <a:gd name="connsiteY185" fmla="*/ 1239605 h 3028941"/>
              <a:gd name="connsiteX186" fmla="*/ 3529058 w 12192000"/>
              <a:gd name="connsiteY186" fmla="*/ 1230047 h 3028941"/>
              <a:gd name="connsiteX187" fmla="*/ 3438822 w 12192000"/>
              <a:gd name="connsiteY187" fmla="*/ 1205661 h 3028941"/>
              <a:gd name="connsiteX188" fmla="*/ 3390292 w 12192000"/>
              <a:gd name="connsiteY188" fmla="*/ 1197075 h 3028941"/>
              <a:gd name="connsiteX189" fmla="*/ 3315537 w 12192000"/>
              <a:gd name="connsiteY189" fmla="*/ 1185391 h 3028941"/>
              <a:gd name="connsiteX190" fmla="*/ 3305896 w 12192000"/>
              <a:gd name="connsiteY190" fmla="*/ 1180025 h 3028941"/>
              <a:gd name="connsiteX191" fmla="*/ 3260055 w 12192000"/>
              <a:gd name="connsiteY191" fmla="*/ 1189560 h 3028941"/>
              <a:gd name="connsiteX192" fmla="*/ 3136098 w 12192000"/>
              <a:gd name="connsiteY192" fmla="*/ 1171708 h 3028941"/>
              <a:gd name="connsiteX193" fmla="*/ 3113533 w 12192000"/>
              <a:gd name="connsiteY193" fmla="*/ 1171758 h 3028941"/>
              <a:gd name="connsiteX194" fmla="*/ 3087934 w 12192000"/>
              <a:gd name="connsiteY194" fmla="*/ 1162189 h 3028941"/>
              <a:gd name="connsiteX195" fmla="*/ 3033101 w 12192000"/>
              <a:gd name="connsiteY195" fmla="*/ 1146004 h 3028941"/>
              <a:gd name="connsiteX196" fmla="*/ 2999082 w 12192000"/>
              <a:gd name="connsiteY196" fmla="*/ 1129337 h 3028941"/>
              <a:gd name="connsiteX197" fmla="*/ 2988144 w 12192000"/>
              <a:gd name="connsiteY197" fmla="*/ 1133783 h 3028941"/>
              <a:gd name="connsiteX198" fmla="*/ 2964880 w 12192000"/>
              <a:gd name="connsiteY198" fmla="*/ 1133160 h 3028941"/>
              <a:gd name="connsiteX199" fmla="*/ 2871083 w 12192000"/>
              <a:gd name="connsiteY199" fmla="*/ 1114281 h 3028941"/>
              <a:gd name="connsiteX200" fmla="*/ 2853547 w 12192000"/>
              <a:gd name="connsiteY200" fmla="*/ 1113282 h 3028941"/>
              <a:gd name="connsiteX201" fmla="*/ 2834998 w 12192000"/>
              <a:gd name="connsiteY201" fmla="*/ 1105032 h 3028941"/>
              <a:gd name="connsiteX202" fmla="*/ 2832012 w 12192000"/>
              <a:gd name="connsiteY202" fmla="*/ 1103667 h 3028941"/>
              <a:gd name="connsiteX203" fmla="*/ 2831450 w 12192000"/>
              <a:gd name="connsiteY203" fmla="*/ 1103681 h 3028941"/>
              <a:gd name="connsiteX204" fmla="*/ 2830158 w 12192000"/>
              <a:gd name="connsiteY204" fmla="*/ 1102819 h 3028941"/>
              <a:gd name="connsiteX205" fmla="*/ 2817969 w 12192000"/>
              <a:gd name="connsiteY205" fmla="*/ 1097243 h 3028941"/>
              <a:gd name="connsiteX206" fmla="*/ 2812278 w 12192000"/>
              <a:gd name="connsiteY206" fmla="*/ 1097008 h 3028941"/>
              <a:gd name="connsiteX207" fmla="*/ 2735949 w 12192000"/>
              <a:gd name="connsiteY207" fmla="*/ 1069536 h 3028941"/>
              <a:gd name="connsiteX208" fmla="*/ 2700542 w 12192000"/>
              <a:gd name="connsiteY208" fmla="*/ 1056907 h 3028941"/>
              <a:gd name="connsiteX209" fmla="*/ 2690071 w 12192000"/>
              <a:gd name="connsiteY209" fmla="*/ 1056397 h 3028941"/>
              <a:gd name="connsiteX210" fmla="*/ 2655269 w 12192000"/>
              <a:gd name="connsiteY210" fmla="*/ 1042078 h 3028941"/>
              <a:gd name="connsiteX211" fmla="*/ 2637172 w 12192000"/>
              <a:gd name="connsiteY211" fmla="*/ 1039382 h 3028941"/>
              <a:gd name="connsiteX212" fmla="*/ 2544676 w 12192000"/>
              <a:gd name="connsiteY212" fmla="*/ 1019916 h 3028941"/>
              <a:gd name="connsiteX213" fmla="*/ 2521406 w 12192000"/>
              <a:gd name="connsiteY213" fmla="*/ 1022036 h 3028941"/>
              <a:gd name="connsiteX214" fmla="*/ 2462038 w 12192000"/>
              <a:gd name="connsiteY214" fmla="*/ 992687 h 3028941"/>
              <a:gd name="connsiteX215" fmla="*/ 2448962 w 12192000"/>
              <a:gd name="connsiteY215" fmla="*/ 988555 h 3028941"/>
              <a:gd name="connsiteX216" fmla="*/ 2444223 w 12192000"/>
              <a:gd name="connsiteY216" fmla="*/ 985580 h 3028941"/>
              <a:gd name="connsiteX217" fmla="*/ 2428175 w 12192000"/>
              <a:gd name="connsiteY217" fmla="*/ 997242 h 3028941"/>
              <a:gd name="connsiteX218" fmla="*/ 2398519 w 12192000"/>
              <a:gd name="connsiteY218" fmla="*/ 1001482 h 3028941"/>
              <a:gd name="connsiteX219" fmla="*/ 2385271 w 12192000"/>
              <a:gd name="connsiteY219" fmla="*/ 993786 h 3028941"/>
              <a:gd name="connsiteX220" fmla="*/ 2298174 w 12192000"/>
              <a:gd name="connsiteY220" fmla="*/ 956527 h 3028941"/>
              <a:gd name="connsiteX221" fmla="*/ 2271014 w 12192000"/>
              <a:gd name="connsiteY221" fmla="*/ 945440 h 3028941"/>
              <a:gd name="connsiteX222" fmla="*/ 2214838 w 12192000"/>
              <a:gd name="connsiteY222" fmla="*/ 924396 h 3028941"/>
              <a:gd name="connsiteX223" fmla="*/ 2038407 w 12192000"/>
              <a:gd name="connsiteY223" fmla="*/ 916628 h 3028941"/>
              <a:gd name="connsiteX224" fmla="*/ 1958268 w 12192000"/>
              <a:gd name="connsiteY224" fmla="*/ 931677 h 3028941"/>
              <a:gd name="connsiteX225" fmla="*/ 1740316 w 12192000"/>
              <a:gd name="connsiteY225" fmla="*/ 931710 h 3028941"/>
              <a:gd name="connsiteX226" fmla="*/ 1454477 w 12192000"/>
              <a:gd name="connsiteY226" fmla="*/ 973878 h 3028941"/>
              <a:gd name="connsiteX227" fmla="*/ 1385984 w 12192000"/>
              <a:gd name="connsiteY227" fmla="*/ 958621 h 3028941"/>
              <a:gd name="connsiteX228" fmla="*/ 1355604 w 12192000"/>
              <a:gd name="connsiteY228" fmla="*/ 960893 h 3028941"/>
              <a:gd name="connsiteX229" fmla="*/ 1305323 w 12192000"/>
              <a:gd name="connsiteY229" fmla="*/ 967511 h 3028941"/>
              <a:gd name="connsiteX230" fmla="*/ 1125607 w 12192000"/>
              <a:gd name="connsiteY230" fmla="*/ 968467 h 3028941"/>
              <a:gd name="connsiteX231" fmla="*/ 1016562 w 12192000"/>
              <a:gd name="connsiteY231" fmla="*/ 975260 h 3028941"/>
              <a:gd name="connsiteX232" fmla="*/ 818620 w 12192000"/>
              <a:gd name="connsiteY232" fmla="*/ 987723 h 3028941"/>
              <a:gd name="connsiteX233" fmla="*/ 611870 w 12192000"/>
              <a:gd name="connsiteY233" fmla="*/ 1002547 h 3028941"/>
              <a:gd name="connsiteX234" fmla="*/ 520325 w 12192000"/>
              <a:gd name="connsiteY234" fmla="*/ 1010590 h 3028941"/>
              <a:gd name="connsiteX235" fmla="*/ 386188 w 12192000"/>
              <a:gd name="connsiteY235" fmla="*/ 1040956 h 3028941"/>
              <a:gd name="connsiteX236" fmla="*/ 272629 w 12192000"/>
              <a:gd name="connsiteY236" fmla="*/ 1010300 h 3028941"/>
              <a:gd name="connsiteX237" fmla="*/ 113450 w 12192000"/>
              <a:gd name="connsiteY237" fmla="*/ 1038933 h 3028941"/>
              <a:gd name="connsiteX238" fmla="*/ 4256 w 12192000"/>
              <a:gd name="connsiteY238" fmla="*/ 1060111 h 3028941"/>
              <a:gd name="connsiteX239" fmla="*/ 0 w 12192000"/>
              <a:gd name="connsiteY239" fmla="*/ 1059714 h 3028941"/>
              <a:gd name="connsiteX240" fmla="*/ 0 w 12192000"/>
              <a:gd name="connsiteY240" fmla="*/ 0 h 3028941"/>
              <a:gd name="connsiteX0" fmla="*/ 0 w 12192000"/>
              <a:gd name="connsiteY0" fmla="*/ 0 h 3028941"/>
              <a:gd name="connsiteX1" fmla="*/ 12192000 w 12192000"/>
              <a:gd name="connsiteY1" fmla="*/ 0 h 3028941"/>
              <a:gd name="connsiteX2" fmla="*/ 12192000 w 12192000"/>
              <a:gd name="connsiteY2" fmla="*/ 2802781 h 3028941"/>
              <a:gd name="connsiteX3" fmla="*/ 12174273 w 12192000"/>
              <a:gd name="connsiteY3" fmla="*/ 2805362 h 3028941"/>
              <a:gd name="connsiteX4" fmla="*/ 12131191 w 12192000"/>
              <a:gd name="connsiteY4" fmla="*/ 2902520 h 3028941"/>
              <a:gd name="connsiteX5" fmla="*/ 11968818 w 12192000"/>
              <a:gd name="connsiteY5" fmla="*/ 2984045 h 3028941"/>
              <a:gd name="connsiteX6" fmla="*/ 11844564 w 12192000"/>
              <a:gd name="connsiteY6" fmla="*/ 2972630 h 3028941"/>
              <a:gd name="connsiteX7" fmla="*/ 11754334 w 12192000"/>
              <a:gd name="connsiteY7" fmla="*/ 2963535 h 3028941"/>
              <a:gd name="connsiteX8" fmla="*/ 11683126 w 12192000"/>
              <a:gd name="connsiteY8" fmla="*/ 2966141 h 3028941"/>
              <a:gd name="connsiteX9" fmla="*/ 11641086 w 12192000"/>
              <a:gd name="connsiteY9" fmla="*/ 2983775 h 3028941"/>
              <a:gd name="connsiteX10" fmla="*/ 11595224 w 12192000"/>
              <a:gd name="connsiteY10" fmla="*/ 3021872 h 3028941"/>
              <a:gd name="connsiteX11" fmla="*/ 11544871 w 12192000"/>
              <a:gd name="connsiteY11" fmla="*/ 3028941 h 3028941"/>
              <a:gd name="connsiteX12" fmla="*/ 11494397 w 12192000"/>
              <a:gd name="connsiteY12" fmla="*/ 2997610 h 3028941"/>
              <a:gd name="connsiteX13" fmla="*/ 11566270 w 12192000"/>
              <a:gd name="connsiteY13" fmla="*/ 2794050 h 3028941"/>
              <a:gd name="connsiteX14" fmla="*/ 11543180 w 12192000"/>
              <a:gd name="connsiteY14" fmla="*/ 2794523 h 3028941"/>
              <a:gd name="connsiteX15" fmla="*/ 11527456 w 12192000"/>
              <a:gd name="connsiteY15" fmla="*/ 2784758 h 3028941"/>
              <a:gd name="connsiteX16" fmla="*/ 11410019 w 12192000"/>
              <a:gd name="connsiteY16" fmla="*/ 2778739 h 3028941"/>
              <a:gd name="connsiteX17" fmla="*/ 11391662 w 12192000"/>
              <a:gd name="connsiteY17" fmla="*/ 2777813 h 3028941"/>
              <a:gd name="connsiteX18" fmla="*/ 11381950 w 12192000"/>
              <a:gd name="connsiteY18" fmla="*/ 2771457 h 3028941"/>
              <a:gd name="connsiteX19" fmla="*/ 11355280 w 12192000"/>
              <a:gd name="connsiteY19" fmla="*/ 2766974 h 3028941"/>
              <a:gd name="connsiteX20" fmla="*/ 11346286 w 12192000"/>
              <a:gd name="connsiteY20" fmla="*/ 2771221 h 3028941"/>
              <a:gd name="connsiteX21" fmla="*/ 11344784 w 12192000"/>
              <a:gd name="connsiteY21" fmla="*/ 2767480 h 3028941"/>
              <a:gd name="connsiteX22" fmla="*/ 11307999 w 12192000"/>
              <a:gd name="connsiteY22" fmla="*/ 2758374 h 3028941"/>
              <a:gd name="connsiteX23" fmla="*/ 11228674 w 12192000"/>
              <a:gd name="connsiteY23" fmla="*/ 2738503 h 3028941"/>
              <a:gd name="connsiteX24" fmla="*/ 11208775 w 12192000"/>
              <a:gd name="connsiteY24" fmla="*/ 2733735 h 3028941"/>
              <a:gd name="connsiteX25" fmla="*/ 11191329 w 12192000"/>
              <a:gd name="connsiteY25" fmla="*/ 2735896 h 3028941"/>
              <a:gd name="connsiteX26" fmla="*/ 11095293 w 12192000"/>
              <a:gd name="connsiteY26" fmla="*/ 2734181 h 3028941"/>
              <a:gd name="connsiteX27" fmla="*/ 11072290 w 12192000"/>
              <a:gd name="connsiteY27" fmla="*/ 2737734 h 3028941"/>
              <a:gd name="connsiteX28" fmla="*/ 10980239 w 12192000"/>
              <a:gd name="connsiteY28" fmla="*/ 2729000 h 3028941"/>
              <a:gd name="connsiteX29" fmla="*/ 10980167 w 12192000"/>
              <a:gd name="connsiteY29" fmla="*/ 2728972 h 3028941"/>
              <a:gd name="connsiteX30" fmla="*/ 10943501 w 12192000"/>
              <a:gd name="connsiteY30" fmla="*/ 2723352 h 3028941"/>
              <a:gd name="connsiteX31" fmla="*/ 10740825 w 12192000"/>
              <a:gd name="connsiteY31" fmla="*/ 2642544 h 3028941"/>
              <a:gd name="connsiteX32" fmla="*/ 10621021 w 12192000"/>
              <a:gd name="connsiteY32" fmla="*/ 2583972 h 3028941"/>
              <a:gd name="connsiteX33" fmla="*/ 10501779 w 12192000"/>
              <a:gd name="connsiteY33" fmla="*/ 2548735 h 3028941"/>
              <a:gd name="connsiteX34" fmla="*/ 10403355 w 12192000"/>
              <a:gd name="connsiteY34" fmla="*/ 2512953 h 3028941"/>
              <a:gd name="connsiteX35" fmla="*/ 10337449 w 12192000"/>
              <a:gd name="connsiteY35" fmla="*/ 2488172 h 3028941"/>
              <a:gd name="connsiteX36" fmla="*/ 10324327 w 12192000"/>
              <a:gd name="connsiteY36" fmla="*/ 2478939 h 3028941"/>
              <a:gd name="connsiteX37" fmla="*/ 10321929 w 12192000"/>
              <a:gd name="connsiteY37" fmla="*/ 2478993 h 3028941"/>
              <a:gd name="connsiteX38" fmla="*/ 10290461 w 12192000"/>
              <a:gd name="connsiteY38" fmla="*/ 2462144 h 3028941"/>
              <a:gd name="connsiteX39" fmla="*/ 10268970 w 12192000"/>
              <a:gd name="connsiteY39" fmla="*/ 2448931 h 3028941"/>
              <a:gd name="connsiteX40" fmla="*/ 10263699 w 12192000"/>
              <a:gd name="connsiteY40" fmla="*/ 2448340 h 3028941"/>
              <a:gd name="connsiteX41" fmla="*/ 10228272 w 12192000"/>
              <a:gd name="connsiteY41" fmla="*/ 2431997 h 3028941"/>
              <a:gd name="connsiteX42" fmla="*/ 10215997 w 12192000"/>
              <a:gd name="connsiteY42" fmla="*/ 2431103 h 3028941"/>
              <a:gd name="connsiteX43" fmla="*/ 10193885 w 12192000"/>
              <a:gd name="connsiteY43" fmla="*/ 2427360 h 3028941"/>
              <a:gd name="connsiteX44" fmla="*/ 10135557 w 12192000"/>
              <a:gd name="connsiteY44" fmla="*/ 2429769 h 3028941"/>
              <a:gd name="connsiteX45" fmla="*/ 10092108 w 12192000"/>
              <a:gd name="connsiteY45" fmla="*/ 2409075 h 3028941"/>
              <a:gd name="connsiteX46" fmla="*/ 10091815 w 12192000"/>
              <a:gd name="connsiteY46" fmla="*/ 2409211 h 3028941"/>
              <a:gd name="connsiteX47" fmla="*/ 10083558 w 12192000"/>
              <a:gd name="connsiteY47" fmla="*/ 2406369 h 3028941"/>
              <a:gd name="connsiteX48" fmla="*/ 10078319 w 12192000"/>
              <a:gd name="connsiteY48" fmla="*/ 2403481 h 3028941"/>
              <a:gd name="connsiteX49" fmla="*/ 10063647 w 12192000"/>
              <a:gd name="connsiteY49" fmla="*/ 2397528 h 3028941"/>
              <a:gd name="connsiteX50" fmla="*/ 10057660 w 12192000"/>
              <a:gd name="connsiteY50" fmla="*/ 2396793 h 3028941"/>
              <a:gd name="connsiteX51" fmla="*/ 10003124 w 12192000"/>
              <a:gd name="connsiteY51" fmla="*/ 2406692 h 3028941"/>
              <a:gd name="connsiteX52" fmla="*/ 9898644 w 12192000"/>
              <a:gd name="connsiteY52" fmla="*/ 2393136 h 3028941"/>
              <a:gd name="connsiteX53" fmla="*/ 9794969 w 12192000"/>
              <a:gd name="connsiteY53" fmla="*/ 2376665 h 3028941"/>
              <a:gd name="connsiteX54" fmla="*/ 9690708 w 12192000"/>
              <a:gd name="connsiteY54" fmla="*/ 2362478 h 3028941"/>
              <a:gd name="connsiteX55" fmla="*/ 9656590 w 12192000"/>
              <a:gd name="connsiteY55" fmla="*/ 2365107 h 3028941"/>
              <a:gd name="connsiteX56" fmla="*/ 9651013 w 12192000"/>
              <a:gd name="connsiteY56" fmla="*/ 2365379 h 3028941"/>
              <a:gd name="connsiteX57" fmla="*/ 9629535 w 12192000"/>
              <a:gd name="connsiteY57" fmla="*/ 2359562 h 3028941"/>
              <a:gd name="connsiteX58" fmla="*/ 9621002 w 12192000"/>
              <a:gd name="connsiteY58" fmla="*/ 2358015 h 3028941"/>
              <a:gd name="connsiteX59" fmla="*/ 9620811 w 12192000"/>
              <a:gd name="connsiteY59" fmla="*/ 2358209 h 3028941"/>
              <a:gd name="connsiteX60" fmla="*/ 9612783 w 12192000"/>
              <a:gd name="connsiteY60" fmla="*/ 2356304 h 3028941"/>
              <a:gd name="connsiteX61" fmla="*/ 9573299 w 12192000"/>
              <a:gd name="connsiteY61" fmla="*/ 2344048 h 3028941"/>
              <a:gd name="connsiteX62" fmla="*/ 9523299 w 12192000"/>
              <a:gd name="connsiteY62" fmla="*/ 2356751 h 3028941"/>
              <a:gd name="connsiteX63" fmla="*/ 9502217 w 12192000"/>
              <a:gd name="connsiteY63" fmla="*/ 2356672 h 3028941"/>
              <a:gd name="connsiteX64" fmla="*/ 9491052 w 12192000"/>
              <a:gd name="connsiteY64" fmla="*/ 2357876 h 3028941"/>
              <a:gd name="connsiteX65" fmla="*/ 9490420 w 12192000"/>
              <a:gd name="connsiteY65" fmla="*/ 2358754 h 3028941"/>
              <a:gd name="connsiteX66" fmla="*/ 9422814 w 12192000"/>
              <a:gd name="connsiteY66" fmla="*/ 2337048 h 3028941"/>
              <a:gd name="connsiteX67" fmla="*/ 9387555 w 12192000"/>
              <a:gd name="connsiteY67" fmla="*/ 2324836 h 3028941"/>
              <a:gd name="connsiteX68" fmla="*/ 9385480 w 12192000"/>
              <a:gd name="connsiteY68" fmla="*/ 2325313 h 3028941"/>
              <a:gd name="connsiteX69" fmla="*/ 9369766 w 12192000"/>
              <a:gd name="connsiteY69" fmla="*/ 2317902 h 3028941"/>
              <a:gd name="connsiteX70" fmla="*/ 9356267 w 12192000"/>
              <a:gd name="connsiteY70" fmla="*/ 2307218 h 3028941"/>
              <a:gd name="connsiteX71" fmla="*/ 9240605 w 12192000"/>
              <a:gd name="connsiteY71" fmla="*/ 2292733 h 3028941"/>
              <a:gd name="connsiteX72" fmla="*/ 9083251 w 12192000"/>
              <a:gd name="connsiteY72" fmla="*/ 2245348 h 3028941"/>
              <a:gd name="connsiteX73" fmla="*/ 8956025 w 12192000"/>
              <a:gd name="connsiteY73" fmla="*/ 2219438 h 3028941"/>
              <a:gd name="connsiteX74" fmla="*/ 8791834 w 12192000"/>
              <a:gd name="connsiteY74" fmla="*/ 2194608 h 3028941"/>
              <a:gd name="connsiteX75" fmla="*/ 8677385 w 12192000"/>
              <a:gd name="connsiteY75" fmla="*/ 2172946 h 3028941"/>
              <a:gd name="connsiteX76" fmla="*/ 8628381 w 12192000"/>
              <a:gd name="connsiteY76" fmla="*/ 2151256 h 3028941"/>
              <a:gd name="connsiteX77" fmla="*/ 8608955 w 12192000"/>
              <a:gd name="connsiteY77" fmla="*/ 2154253 h 3028941"/>
              <a:gd name="connsiteX78" fmla="*/ 8605623 w 12192000"/>
              <a:gd name="connsiteY78" fmla="*/ 2154974 h 3028941"/>
              <a:gd name="connsiteX79" fmla="*/ 8591946 w 12192000"/>
              <a:gd name="connsiteY79" fmla="*/ 2153429 h 3028941"/>
              <a:gd name="connsiteX80" fmla="*/ 8588503 w 12192000"/>
              <a:gd name="connsiteY80" fmla="*/ 2158528 h 3028941"/>
              <a:gd name="connsiteX81" fmla="*/ 8542929 w 12192000"/>
              <a:gd name="connsiteY81" fmla="*/ 2155780 h 3028941"/>
              <a:gd name="connsiteX82" fmla="*/ 8422422 w 12192000"/>
              <a:gd name="connsiteY82" fmla="*/ 2128783 h 3028941"/>
              <a:gd name="connsiteX83" fmla="*/ 8350509 w 12192000"/>
              <a:gd name="connsiteY83" fmla="*/ 2116143 h 3028941"/>
              <a:gd name="connsiteX84" fmla="*/ 8323483 w 12192000"/>
              <a:gd name="connsiteY84" fmla="*/ 2116856 h 3028941"/>
              <a:gd name="connsiteX85" fmla="*/ 8285541 w 12192000"/>
              <a:gd name="connsiteY85" fmla="*/ 2114142 h 3028941"/>
              <a:gd name="connsiteX86" fmla="*/ 8156321 w 12192000"/>
              <a:gd name="connsiteY86" fmla="*/ 2105622 h 3028941"/>
              <a:gd name="connsiteX87" fmla="*/ 8115022 w 12192000"/>
              <a:gd name="connsiteY87" fmla="*/ 2097331 h 3028941"/>
              <a:gd name="connsiteX88" fmla="*/ 8109128 w 12192000"/>
              <a:gd name="connsiteY88" fmla="*/ 2095725 h 3028941"/>
              <a:gd name="connsiteX89" fmla="*/ 8061947 w 12192000"/>
              <a:gd name="connsiteY89" fmla="*/ 2076044 h 3028941"/>
              <a:gd name="connsiteX90" fmla="*/ 8056343 w 12192000"/>
              <a:gd name="connsiteY90" fmla="*/ 2079176 h 3028941"/>
              <a:gd name="connsiteX91" fmla="*/ 8039888 w 12192000"/>
              <a:gd name="connsiteY91" fmla="*/ 2079889 h 3028941"/>
              <a:gd name="connsiteX92" fmla="*/ 8027893 w 12192000"/>
              <a:gd name="connsiteY92" fmla="*/ 2071837 h 3028941"/>
              <a:gd name="connsiteX93" fmla="*/ 7968202 w 12192000"/>
              <a:gd name="connsiteY93" fmla="*/ 2048643 h 3028941"/>
              <a:gd name="connsiteX94" fmla="*/ 7879707 w 12192000"/>
              <a:gd name="connsiteY94" fmla="*/ 2019539 h 3028941"/>
              <a:gd name="connsiteX95" fmla="*/ 7867283 w 12192000"/>
              <a:gd name="connsiteY95" fmla="*/ 2011237 h 3028941"/>
              <a:gd name="connsiteX96" fmla="*/ 7843997 w 12192000"/>
              <a:gd name="connsiteY96" fmla="*/ 2004002 h 3028941"/>
              <a:gd name="connsiteX97" fmla="*/ 7819810 w 12192000"/>
              <a:gd name="connsiteY97" fmla="*/ 2003978 h 3028941"/>
              <a:gd name="connsiteX98" fmla="*/ 7766905 w 12192000"/>
              <a:gd name="connsiteY98" fmla="*/ 1994240 h 3028941"/>
              <a:gd name="connsiteX99" fmla="*/ 7748811 w 12192000"/>
              <a:gd name="connsiteY99" fmla="*/ 2001647 h 3028941"/>
              <a:gd name="connsiteX100" fmla="*/ 7745757 w 12192000"/>
              <a:gd name="connsiteY100" fmla="*/ 2003120 h 3028941"/>
              <a:gd name="connsiteX101" fmla="*/ 7732110 w 12192000"/>
              <a:gd name="connsiteY101" fmla="*/ 2004783 h 3028941"/>
              <a:gd name="connsiteX102" fmla="*/ 7730039 w 12192000"/>
              <a:gd name="connsiteY102" fmla="*/ 2010536 h 3028941"/>
              <a:gd name="connsiteX103" fmla="*/ 7685159 w 12192000"/>
              <a:gd name="connsiteY103" fmla="*/ 2018415 h 3028941"/>
              <a:gd name="connsiteX104" fmla="*/ 7561596 w 12192000"/>
              <a:gd name="connsiteY104" fmla="*/ 2020063 h 3028941"/>
              <a:gd name="connsiteX105" fmla="*/ 7488722 w 12192000"/>
              <a:gd name="connsiteY105" fmla="*/ 2024418 h 3028941"/>
              <a:gd name="connsiteX106" fmla="*/ 7462688 w 12192000"/>
              <a:gd name="connsiteY106" fmla="*/ 2031366 h 3028941"/>
              <a:gd name="connsiteX107" fmla="*/ 7425222 w 12192000"/>
              <a:gd name="connsiteY107" fmla="*/ 2037510 h 3028941"/>
              <a:gd name="connsiteX108" fmla="*/ 7360376 w 12192000"/>
              <a:gd name="connsiteY108" fmla="*/ 2052454 h 3028941"/>
              <a:gd name="connsiteX109" fmla="*/ 7297796 w 12192000"/>
              <a:gd name="connsiteY109" fmla="*/ 2059134 h 3028941"/>
              <a:gd name="connsiteX110" fmla="*/ 7255684 w 12192000"/>
              <a:gd name="connsiteY110" fmla="*/ 2060633 h 3028941"/>
              <a:gd name="connsiteX111" fmla="*/ 7249573 w 12192000"/>
              <a:gd name="connsiteY111" fmla="*/ 2060435 h 3028941"/>
              <a:gd name="connsiteX112" fmla="*/ 7198933 w 12192000"/>
              <a:gd name="connsiteY112" fmla="*/ 2052227 h 3028941"/>
              <a:gd name="connsiteX113" fmla="*/ 7194276 w 12192000"/>
              <a:gd name="connsiteY113" fmla="*/ 2056568 h 3028941"/>
              <a:gd name="connsiteX114" fmla="*/ 7178495 w 12192000"/>
              <a:gd name="connsiteY114" fmla="*/ 2061069 h 3028941"/>
              <a:gd name="connsiteX115" fmla="*/ 7164866 w 12192000"/>
              <a:gd name="connsiteY115" fmla="*/ 2056021 h 3028941"/>
              <a:gd name="connsiteX116" fmla="*/ 7101221 w 12192000"/>
              <a:gd name="connsiteY116" fmla="*/ 2047289 h 3028941"/>
              <a:gd name="connsiteX117" fmla="*/ 7008182 w 12192000"/>
              <a:gd name="connsiteY117" fmla="*/ 2039482 h 3028941"/>
              <a:gd name="connsiteX118" fmla="*/ 6994073 w 12192000"/>
              <a:gd name="connsiteY118" fmla="*/ 2034288 h 3028941"/>
              <a:gd name="connsiteX119" fmla="*/ 6902768 w 12192000"/>
              <a:gd name="connsiteY119" fmla="*/ 2021990 h 3028941"/>
              <a:gd name="connsiteX120" fmla="*/ 6854917 w 12192000"/>
              <a:gd name="connsiteY120" fmla="*/ 2020321 h 3028941"/>
              <a:gd name="connsiteX121" fmla="*/ 6849655 w 12192000"/>
              <a:gd name="connsiteY121" fmla="*/ 2025191 h 3028941"/>
              <a:gd name="connsiteX122" fmla="*/ 6835522 w 12192000"/>
              <a:gd name="connsiteY122" fmla="*/ 2024012 h 3028941"/>
              <a:gd name="connsiteX123" fmla="*/ 6707727 w 12192000"/>
              <a:gd name="connsiteY123" fmla="*/ 2006254 h 3028941"/>
              <a:gd name="connsiteX124" fmla="*/ 6561947 w 12192000"/>
              <a:gd name="connsiteY124" fmla="*/ 1975575 h 3028941"/>
              <a:gd name="connsiteX125" fmla="*/ 6464714 w 12192000"/>
              <a:gd name="connsiteY125" fmla="*/ 1978704 h 3028941"/>
              <a:gd name="connsiteX126" fmla="*/ 6242129 w 12192000"/>
              <a:gd name="connsiteY126" fmla="*/ 1915441 h 3028941"/>
              <a:gd name="connsiteX127" fmla="*/ 6080728 w 12192000"/>
              <a:gd name="connsiteY127" fmla="*/ 1895758 h 3028941"/>
              <a:gd name="connsiteX128" fmla="*/ 6069627 w 12192000"/>
              <a:gd name="connsiteY128" fmla="*/ 1885968 h 3028941"/>
              <a:gd name="connsiteX129" fmla="*/ 6055146 w 12192000"/>
              <a:gd name="connsiteY129" fmla="*/ 1879305 h 3028941"/>
              <a:gd name="connsiteX130" fmla="*/ 5953405 w 12192000"/>
              <a:gd name="connsiteY130" fmla="*/ 1849929 h 3028941"/>
              <a:gd name="connsiteX131" fmla="*/ 5940151 w 12192000"/>
              <a:gd name="connsiteY131" fmla="*/ 1852123 h 3028941"/>
              <a:gd name="connsiteX132" fmla="*/ 5917647 w 12192000"/>
              <a:gd name="connsiteY132" fmla="*/ 1852476 h 3028941"/>
              <a:gd name="connsiteX133" fmla="*/ 5860259 w 12192000"/>
              <a:gd name="connsiteY133" fmla="*/ 1865444 h 3028941"/>
              <a:gd name="connsiteX134" fmla="*/ 5821880 w 12192000"/>
              <a:gd name="connsiteY134" fmla="*/ 1854695 h 3028941"/>
              <a:gd name="connsiteX135" fmla="*/ 5813898 w 12192000"/>
              <a:gd name="connsiteY135" fmla="*/ 1853063 h 3028941"/>
              <a:gd name="connsiteX136" fmla="*/ 5813633 w 12192000"/>
              <a:gd name="connsiteY136" fmla="*/ 1853249 h 3028941"/>
              <a:gd name="connsiteX137" fmla="*/ 5804995 w 12192000"/>
              <a:gd name="connsiteY137" fmla="*/ 1851966 h 3028941"/>
              <a:gd name="connsiteX138" fmla="*/ 5799340 w 12192000"/>
              <a:gd name="connsiteY138" fmla="*/ 1850088 h 3028941"/>
              <a:gd name="connsiteX139" fmla="*/ 5783850 w 12192000"/>
              <a:gd name="connsiteY139" fmla="*/ 1846922 h 3028941"/>
              <a:gd name="connsiteX140" fmla="*/ 5777803 w 12192000"/>
              <a:gd name="connsiteY140" fmla="*/ 1847290 h 3028941"/>
              <a:gd name="connsiteX141" fmla="*/ 5774372 w 12192000"/>
              <a:gd name="connsiteY141" fmla="*/ 1849538 h 3028941"/>
              <a:gd name="connsiteX142" fmla="*/ 5740527 w 12192000"/>
              <a:gd name="connsiteY142" fmla="*/ 1850453 h 3028941"/>
              <a:gd name="connsiteX143" fmla="*/ 5671437 w 12192000"/>
              <a:gd name="connsiteY143" fmla="*/ 1845438 h 3028941"/>
              <a:gd name="connsiteX144" fmla="*/ 5633526 w 12192000"/>
              <a:gd name="connsiteY144" fmla="*/ 1839191 h 3028941"/>
              <a:gd name="connsiteX145" fmla="*/ 5527860 w 12192000"/>
              <a:gd name="connsiteY145" fmla="*/ 1825767 h 3028941"/>
              <a:gd name="connsiteX146" fmla="*/ 5420429 w 12192000"/>
              <a:gd name="connsiteY146" fmla="*/ 1815102 h 3028941"/>
              <a:gd name="connsiteX147" fmla="*/ 5339073 w 12192000"/>
              <a:gd name="connsiteY147" fmla="*/ 1819639 h 3028941"/>
              <a:gd name="connsiteX148" fmla="*/ 5334373 w 12192000"/>
              <a:gd name="connsiteY148" fmla="*/ 1817028 h 3028941"/>
              <a:gd name="connsiteX149" fmla="*/ 5326433 w 12192000"/>
              <a:gd name="connsiteY149" fmla="*/ 1814516 h 3028941"/>
              <a:gd name="connsiteX150" fmla="*/ 5326080 w 12192000"/>
              <a:gd name="connsiteY150" fmla="*/ 1814651 h 3028941"/>
              <a:gd name="connsiteX151" fmla="*/ 5318954 w 12192000"/>
              <a:gd name="connsiteY151" fmla="*/ 1811914 h 3028941"/>
              <a:gd name="connsiteX152" fmla="*/ 5286087 w 12192000"/>
              <a:gd name="connsiteY152" fmla="*/ 1796038 h 3028941"/>
              <a:gd name="connsiteX153" fmla="*/ 5223002 w 12192000"/>
              <a:gd name="connsiteY153" fmla="*/ 1799482 h 3028941"/>
              <a:gd name="connsiteX154" fmla="*/ 5200540 w 12192000"/>
              <a:gd name="connsiteY154" fmla="*/ 1796400 h 3028941"/>
              <a:gd name="connsiteX155" fmla="*/ 5154928 w 12192000"/>
              <a:gd name="connsiteY155" fmla="*/ 1781130 h 3028941"/>
              <a:gd name="connsiteX156" fmla="*/ 5149478 w 12192000"/>
              <a:gd name="connsiteY156" fmla="*/ 1780679 h 3028941"/>
              <a:gd name="connsiteX157" fmla="*/ 5130626 w 12192000"/>
              <a:gd name="connsiteY157" fmla="*/ 1768669 h 3028941"/>
              <a:gd name="connsiteX158" fmla="*/ 5102239 w 12192000"/>
              <a:gd name="connsiteY158" fmla="*/ 1753436 h 3028941"/>
              <a:gd name="connsiteX159" fmla="*/ 5099658 w 12192000"/>
              <a:gd name="connsiteY159" fmla="*/ 1753538 h 3028941"/>
              <a:gd name="connsiteX160" fmla="*/ 5088508 w 12192000"/>
              <a:gd name="connsiteY160" fmla="*/ 1745106 h 3028941"/>
              <a:gd name="connsiteX161" fmla="*/ 5082205 w 12192000"/>
              <a:gd name="connsiteY161" fmla="*/ 1734262 h 3028941"/>
              <a:gd name="connsiteX162" fmla="*/ 4931750 w 12192000"/>
              <a:gd name="connsiteY162" fmla="*/ 1691385 h 3028941"/>
              <a:gd name="connsiteX163" fmla="*/ 4824030 w 12192000"/>
              <a:gd name="connsiteY163" fmla="*/ 1643040 h 3028941"/>
              <a:gd name="connsiteX164" fmla="*/ 4758423 w 12192000"/>
              <a:gd name="connsiteY164" fmla="*/ 1579191 h 3028941"/>
              <a:gd name="connsiteX165" fmla="*/ 4514045 w 12192000"/>
              <a:gd name="connsiteY165" fmla="*/ 1535848 h 3028941"/>
              <a:gd name="connsiteX166" fmla="*/ 4458973 w 12192000"/>
              <a:gd name="connsiteY166" fmla="*/ 1525122 h 3028941"/>
              <a:gd name="connsiteX167" fmla="*/ 4423105 w 12192000"/>
              <a:gd name="connsiteY167" fmla="*/ 1500018 h 3028941"/>
              <a:gd name="connsiteX168" fmla="*/ 4400073 w 12192000"/>
              <a:gd name="connsiteY168" fmla="*/ 1499739 h 3028941"/>
              <a:gd name="connsiteX169" fmla="*/ 4395961 w 12192000"/>
              <a:gd name="connsiteY169" fmla="*/ 1499863 h 3028941"/>
              <a:gd name="connsiteX170" fmla="*/ 4382523 w 12192000"/>
              <a:gd name="connsiteY170" fmla="*/ 1496619 h 3028941"/>
              <a:gd name="connsiteX171" fmla="*/ 4374971 w 12192000"/>
              <a:gd name="connsiteY171" fmla="*/ 1500377 h 3028941"/>
              <a:gd name="connsiteX172" fmla="*/ 4352051 w 12192000"/>
              <a:gd name="connsiteY172" fmla="*/ 1498843 h 3028941"/>
              <a:gd name="connsiteX173" fmla="*/ 4328364 w 12192000"/>
              <a:gd name="connsiteY173" fmla="*/ 1491566 h 3028941"/>
              <a:gd name="connsiteX174" fmla="*/ 4220142 w 12192000"/>
              <a:gd name="connsiteY174" fmla="*/ 1451803 h 3028941"/>
              <a:gd name="connsiteX175" fmla="*/ 4152921 w 12192000"/>
              <a:gd name="connsiteY175" fmla="*/ 1430969 h 3028941"/>
              <a:gd name="connsiteX176" fmla="*/ 4123498 w 12192000"/>
              <a:gd name="connsiteY176" fmla="*/ 1427696 h 3028941"/>
              <a:gd name="connsiteX177" fmla="*/ 4085026 w 12192000"/>
              <a:gd name="connsiteY177" fmla="*/ 1420005 h 3028941"/>
              <a:gd name="connsiteX178" fmla="*/ 4014120 w 12192000"/>
              <a:gd name="connsiteY178" fmla="*/ 1410025 h 3028941"/>
              <a:gd name="connsiteX179" fmla="*/ 3924085 w 12192000"/>
              <a:gd name="connsiteY179" fmla="*/ 1390368 h 3028941"/>
              <a:gd name="connsiteX180" fmla="*/ 3875102 w 12192000"/>
              <a:gd name="connsiteY180" fmla="*/ 1356231 h 3028941"/>
              <a:gd name="connsiteX181" fmla="*/ 3866735 w 12192000"/>
              <a:gd name="connsiteY181" fmla="*/ 1358044 h 3028941"/>
              <a:gd name="connsiteX182" fmla="*/ 3824835 w 12192000"/>
              <a:gd name="connsiteY182" fmla="*/ 1344150 h 3028941"/>
              <a:gd name="connsiteX183" fmla="*/ 3698316 w 12192000"/>
              <a:gd name="connsiteY183" fmla="*/ 1271660 h 3028941"/>
              <a:gd name="connsiteX184" fmla="*/ 3615875 w 12192000"/>
              <a:gd name="connsiteY184" fmla="*/ 1245166 h 3028941"/>
              <a:gd name="connsiteX185" fmla="*/ 3583351 w 12192000"/>
              <a:gd name="connsiteY185" fmla="*/ 1239605 h 3028941"/>
              <a:gd name="connsiteX186" fmla="*/ 3529058 w 12192000"/>
              <a:gd name="connsiteY186" fmla="*/ 1230047 h 3028941"/>
              <a:gd name="connsiteX187" fmla="*/ 3438822 w 12192000"/>
              <a:gd name="connsiteY187" fmla="*/ 1205661 h 3028941"/>
              <a:gd name="connsiteX188" fmla="*/ 3390292 w 12192000"/>
              <a:gd name="connsiteY188" fmla="*/ 1197075 h 3028941"/>
              <a:gd name="connsiteX189" fmla="*/ 3315537 w 12192000"/>
              <a:gd name="connsiteY189" fmla="*/ 1185391 h 3028941"/>
              <a:gd name="connsiteX190" fmla="*/ 3305896 w 12192000"/>
              <a:gd name="connsiteY190" fmla="*/ 1180025 h 3028941"/>
              <a:gd name="connsiteX191" fmla="*/ 3260055 w 12192000"/>
              <a:gd name="connsiteY191" fmla="*/ 1189560 h 3028941"/>
              <a:gd name="connsiteX192" fmla="*/ 3136098 w 12192000"/>
              <a:gd name="connsiteY192" fmla="*/ 1171708 h 3028941"/>
              <a:gd name="connsiteX193" fmla="*/ 3113533 w 12192000"/>
              <a:gd name="connsiteY193" fmla="*/ 1171758 h 3028941"/>
              <a:gd name="connsiteX194" fmla="*/ 3087934 w 12192000"/>
              <a:gd name="connsiteY194" fmla="*/ 1162189 h 3028941"/>
              <a:gd name="connsiteX195" fmla="*/ 3033101 w 12192000"/>
              <a:gd name="connsiteY195" fmla="*/ 1146004 h 3028941"/>
              <a:gd name="connsiteX196" fmla="*/ 2999082 w 12192000"/>
              <a:gd name="connsiteY196" fmla="*/ 1129337 h 3028941"/>
              <a:gd name="connsiteX197" fmla="*/ 2988144 w 12192000"/>
              <a:gd name="connsiteY197" fmla="*/ 1133783 h 3028941"/>
              <a:gd name="connsiteX198" fmla="*/ 2964880 w 12192000"/>
              <a:gd name="connsiteY198" fmla="*/ 1133160 h 3028941"/>
              <a:gd name="connsiteX199" fmla="*/ 2871083 w 12192000"/>
              <a:gd name="connsiteY199" fmla="*/ 1114281 h 3028941"/>
              <a:gd name="connsiteX200" fmla="*/ 2853547 w 12192000"/>
              <a:gd name="connsiteY200" fmla="*/ 1113282 h 3028941"/>
              <a:gd name="connsiteX201" fmla="*/ 2834998 w 12192000"/>
              <a:gd name="connsiteY201" fmla="*/ 1105032 h 3028941"/>
              <a:gd name="connsiteX202" fmla="*/ 2832012 w 12192000"/>
              <a:gd name="connsiteY202" fmla="*/ 1103667 h 3028941"/>
              <a:gd name="connsiteX203" fmla="*/ 2831450 w 12192000"/>
              <a:gd name="connsiteY203" fmla="*/ 1103681 h 3028941"/>
              <a:gd name="connsiteX204" fmla="*/ 2830158 w 12192000"/>
              <a:gd name="connsiteY204" fmla="*/ 1102819 h 3028941"/>
              <a:gd name="connsiteX205" fmla="*/ 2817969 w 12192000"/>
              <a:gd name="connsiteY205" fmla="*/ 1097243 h 3028941"/>
              <a:gd name="connsiteX206" fmla="*/ 2812278 w 12192000"/>
              <a:gd name="connsiteY206" fmla="*/ 1097008 h 3028941"/>
              <a:gd name="connsiteX207" fmla="*/ 2735949 w 12192000"/>
              <a:gd name="connsiteY207" fmla="*/ 1069536 h 3028941"/>
              <a:gd name="connsiteX208" fmla="*/ 2700542 w 12192000"/>
              <a:gd name="connsiteY208" fmla="*/ 1056907 h 3028941"/>
              <a:gd name="connsiteX209" fmla="*/ 2690071 w 12192000"/>
              <a:gd name="connsiteY209" fmla="*/ 1056397 h 3028941"/>
              <a:gd name="connsiteX210" fmla="*/ 2655269 w 12192000"/>
              <a:gd name="connsiteY210" fmla="*/ 1042078 h 3028941"/>
              <a:gd name="connsiteX211" fmla="*/ 2637172 w 12192000"/>
              <a:gd name="connsiteY211" fmla="*/ 1039382 h 3028941"/>
              <a:gd name="connsiteX212" fmla="*/ 2544676 w 12192000"/>
              <a:gd name="connsiteY212" fmla="*/ 1019916 h 3028941"/>
              <a:gd name="connsiteX213" fmla="*/ 2521406 w 12192000"/>
              <a:gd name="connsiteY213" fmla="*/ 1022036 h 3028941"/>
              <a:gd name="connsiteX214" fmla="*/ 2462038 w 12192000"/>
              <a:gd name="connsiteY214" fmla="*/ 992687 h 3028941"/>
              <a:gd name="connsiteX215" fmla="*/ 2448962 w 12192000"/>
              <a:gd name="connsiteY215" fmla="*/ 988555 h 3028941"/>
              <a:gd name="connsiteX216" fmla="*/ 2444223 w 12192000"/>
              <a:gd name="connsiteY216" fmla="*/ 985580 h 3028941"/>
              <a:gd name="connsiteX217" fmla="*/ 2428175 w 12192000"/>
              <a:gd name="connsiteY217" fmla="*/ 997242 h 3028941"/>
              <a:gd name="connsiteX218" fmla="*/ 2398519 w 12192000"/>
              <a:gd name="connsiteY218" fmla="*/ 1001482 h 3028941"/>
              <a:gd name="connsiteX219" fmla="*/ 2385271 w 12192000"/>
              <a:gd name="connsiteY219" fmla="*/ 993786 h 3028941"/>
              <a:gd name="connsiteX220" fmla="*/ 2298174 w 12192000"/>
              <a:gd name="connsiteY220" fmla="*/ 956527 h 3028941"/>
              <a:gd name="connsiteX221" fmla="*/ 2271014 w 12192000"/>
              <a:gd name="connsiteY221" fmla="*/ 945440 h 3028941"/>
              <a:gd name="connsiteX222" fmla="*/ 2214838 w 12192000"/>
              <a:gd name="connsiteY222" fmla="*/ 924396 h 3028941"/>
              <a:gd name="connsiteX223" fmla="*/ 2038407 w 12192000"/>
              <a:gd name="connsiteY223" fmla="*/ 916628 h 3028941"/>
              <a:gd name="connsiteX224" fmla="*/ 1958268 w 12192000"/>
              <a:gd name="connsiteY224" fmla="*/ 931677 h 3028941"/>
              <a:gd name="connsiteX225" fmla="*/ 1740316 w 12192000"/>
              <a:gd name="connsiteY225" fmla="*/ 931710 h 3028941"/>
              <a:gd name="connsiteX226" fmla="*/ 1454477 w 12192000"/>
              <a:gd name="connsiteY226" fmla="*/ 973878 h 3028941"/>
              <a:gd name="connsiteX227" fmla="*/ 1385984 w 12192000"/>
              <a:gd name="connsiteY227" fmla="*/ 958621 h 3028941"/>
              <a:gd name="connsiteX228" fmla="*/ 1355604 w 12192000"/>
              <a:gd name="connsiteY228" fmla="*/ 960893 h 3028941"/>
              <a:gd name="connsiteX229" fmla="*/ 1305323 w 12192000"/>
              <a:gd name="connsiteY229" fmla="*/ 967511 h 3028941"/>
              <a:gd name="connsiteX230" fmla="*/ 1125607 w 12192000"/>
              <a:gd name="connsiteY230" fmla="*/ 968467 h 3028941"/>
              <a:gd name="connsiteX231" fmla="*/ 1016562 w 12192000"/>
              <a:gd name="connsiteY231" fmla="*/ 975260 h 3028941"/>
              <a:gd name="connsiteX232" fmla="*/ 818620 w 12192000"/>
              <a:gd name="connsiteY232" fmla="*/ 987723 h 3028941"/>
              <a:gd name="connsiteX233" fmla="*/ 611870 w 12192000"/>
              <a:gd name="connsiteY233" fmla="*/ 1002547 h 3028941"/>
              <a:gd name="connsiteX234" fmla="*/ 520325 w 12192000"/>
              <a:gd name="connsiteY234" fmla="*/ 1010590 h 3028941"/>
              <a:gd name="connsiteX235" fmla="*/ 386188 w 12192000"/>
              <a:gd name="connsiteY235" fmla="*/ 1040956 h 3028941"/>
              <a:gd name="connsiteX236" fmla="*/ 272629 w 12192000"/>
              <a:gd name="connsiteY236" fmla="*/ 1010300 h 3028941"/>
              <a:gd name="connsiteX237" fmla="*/ 113450 w 12192000"/>
              <a:gd name="connsiteY237" fmla="*/ 1038933 h 3028941"/>
              <a:gd name="connsiteX238" fmla="*/ 4256 w 12192000"/>
              <a:gd name="connsiteY238" fmla="*/ 1060111 h 3028941"/>
              <a:gd name="connsiteX239" fmla="*/ 0 w 12192000"/>
              <a:gd name="connsiteY239" fmla="*/ 1059714 h 3028941"/>
              <a:gd name="connsiteX240" fmla="*/ 0 w 12192000"/>
              <a:gd name="connsiteY240" fmla="*/ 0 h 3028941"/>
              <a:gd name="connsiteX0" fmla="*/ 0 w 12192000"/>
              <a:gd name="connsiteY0" fmla="*/ 0 h 3028941"/>
              <a:gd name="connsiteX1" fmla="*/ 12192000 w 12192000"/>
              <a:gd name="connsiteY1" fmla="*/ 0 h 3028941"/>
              <a:gd name="connsiteX2" fmla="*/ 12192000 w 12192000"/>
              <a:gd name="connsiteY2" fmla="*/ 2802781 h 3028941"/>
              <a:gd name="connsiteX3" fmla="*/ 12174273 w 12192000"/>
              <a:gd name="connsiteY3" fmla="*/ 2805362 h 3028941"/>
              <a:gd name="connsiteX4" fmla="*/ 12131191 w 12192000"/>
              <a:gd name="connsiteY4" fmla="*/ 2902520 h 3028941"/>
              <a:gd name="connsiteX5" fmla="*/ 11968818 w 12192000"/>
              <a:gd name="connsiteY5" fmla="*/ 2984045 h 3028941"/>
              <a:gd name="connsiteX6" fmla="*/ 11844564 w 12192000"/>
              <a:gd name="connsiteY6" fmla="*/ 2972630 h 3028941"/>
              <a:gd name="connsiteX7" fmla="*/ 11754334 w 12192000"/>
              <a:gd name="connsiteY7" fmla="*/ 2963535 h 3028941"/>
              <a:gd name="connsiteX8" fmla="*/ 11683126 w 12192000"/>
              <a:gd name="connsiteY8" fmla="*/ 2966141 h 3028941"/>
              <a:gd name="connsiteX9" fmla="*/ 11641086 w 12192000"/>
              <a:gd name="connsiteY9" fmla="*/ 2983775 h 3028941"/>
              <a:gd name="connsiteX10" fmla="*/ 11595224 w 12192000"/>
              <a:gd name="connsiteY10" fmla="*/ 3021872 h 3028941"/>
              <a:gd name="connsiteX11" fmla="*/ 11544871 w 12192000"/>
              <a:gd name="connsiteY11" fmla="*/ 3028941 h 3028941"/>
              <a:gd name="connsiteX12" fmla="*/ 11494397 w 12192000"/>
              <a:gd name="connsiteY12" fmla="*/ 2997610 h 3028941"/>
              <a:gd name="connsiteX13" fmla="*/ 11566270 w 12192000"/>
              <a:gd name="connsiteY13" fmla="*/ 2794050 h 3028941"/>
              <a:gd name="connsiteX14" fmla="*/ 11543180 w 12192000"/>
              <a:gd name="connsiteY14" fmla="*/ 2794523 h 3028941"/>
              <a:gd name="connsiteX15" fmla="*/ 11527456 w 12192000"/>
              <a:gd name="connsiteY15" fmla="*/ 2784758 h 3028941"/>
              <a:gd name="connsiteX16" fmla="*/ 11410019 w 12192000"/>
              <a:gd name="connsiteY16" fmla="*/ 2778739 h 3028941"/>
              <a:gd name="connsiteX17" fmla="*/ 11391662 w 12192000"/>
              <a:gd name="connsiteY17" fmla="*/ 2777813 h 3028941"/>
              <a:gd name="connsiteX18" fmla="*/ 11381950 w 12192000"/>
              <a:gd name="connsiteY18" fmla="*/ 2771457 h 3028941"/>
              <a:gd name="connsiteX19" fmla="*/ 11355280 w 12192000"/>
              <a:gd name="connsiteY19" fmla="*/ 2766974 h 3028941"/>
              <a:gd name="connsiteX20" fmla="*/ 11346286 w 12192000"/>
              <a:gd name="connsiteY20" fmla="*/ 2771221 h 3028941"/>
              <a:gd name="connsiteX21" fmla="*/ 11344784 w 12192000"/>
              <a:gd name="connsiteY21" fmla="*/ 2767480 h 3028941"/>
              <a:gd name="connsiteX22" fmla="*/ 11307999 w 12192000"/>
              <a:gd name="connsiteY22" fmla="*/ 2758374 h 3028941"/>
              <a:gd name="connsiteX23" fmla="*/ 11228674 w 12192000"/>
              <a:gd name="connsiteY23" fmla="*/ 2738503 h 3028941"/>
              <a:gd name="connsiteX24" fmla="*/ 11208775 w 12192000"/>
              <a:gd name="connsiteY24" fmla="*/ 2733735 h 3028941"/>
              <a:gd name="connsiteX25" fmla="*/ 11191329 w 12192000"/>
              <a:gd name="connsiteY25" fmla="*/ 2735896 h 3028941"/>
              <a:gd name="connsiteX26" fmla="*/ 11095293 w 12192000"/>
              <a:gd name="connsiteY26" fmla="*/ 2734181 h 3028941"/>
              <a:gd name="connsiteX27" fmla="*/ 11072290 w 12192000"/>
              <a:gd name="connsiteY27" fmla="*/ 2737734 h 3028941"/>
              <a:gd name="connsiteX28" fmla="*/ 10980239 w 12192000"/>
              <a:gd name="connsiteY28" fmla="*/ 2729000 h 3028941"/>
              <a:gd name="connsiteX29" fmla="*/ 10980167 w 12192000"/>
              <a:gd name="connsiteY29" fmla="*/ 2728972 h 3028941"/>
              <a:gd name="connsiteX30" fmla="*/ 10943501 w 12192000"/>
              <a:gd name="connsiteY30" fmla="*/ 2723352 h 3028941"/>
              <a:gd name="connsiteX31" fmla="*/ 10740825 w 12192000"/>
              <a:gd name="connsiteY31" fmla="*/ 2642544 h 3028941"/>
              <a:gd name="connsiteX32" fmla="*/ 10621021 w 12192000"/>
              <a:gd name="connsiteY32" fmla="*/ 2583972 h 3028941"/>
              <a:gd name="connsiteX33" fmla="*/ 10501779 w 12192000"/>
              <a:gd name="connsiteY33" fmla="*/ 2548735 h 3028941"/>
              <a:gd name="connsiteX34" fmla="*/ 10403355 w 12192000"/>
              <a:gd name="connsiteY34" fmla="*/ 2512953 h 3028941"/>
              <a:gd name="connsiteX35" fmla="*/ 10337449 w 12192000"/>
              <a:gd name="connsiteY35" fmla="*/ 2488172 h 3028941"/>
              <a:gd name="connsiteX36" fmla="*/ 10324327 w 12192000"/>
              <a:gd name="connsiteY36" fmla="*/ 2478939 h 3028941"/>
              <a:gd name="connsiteX37" fmla="*/ 10321929 w 12192000"/>
              <a:gd name="connsiteY37" fmla="*/ 2478993 h 3028941"/>
              <a:gd name="connsiteX38" fmla="*/ 10290461 w 12192000"/>
              <a:gd name="connsiteY38" fmla="*/ 2462144 h 3028941"/>
              <a:gd name="connsiteX39" fmla="*/ 10268970 w 12192000"/>
              <a:gd name="connsiteY39" fmla="*/ 2448931 h 3028941"/>
              <a:gd name="connsiteX40" fmla="*/ 10263699 w 12192000"/>
              <a:gd name="connsiteY40" fmla="*/ 2448340 h 3028941"/>
              <a:gd name="connsiteX41" fmla="*/ 10228272 w 12192000"/>
              <a:gd name="connsiteY41" fmla="*/ 2431997 h 3028941"/>
              <a:gd name="connsiteX42" fmla="*/ 10215997 w 12192000"/>
              <a:gd name="connsiteY42" fmla="*/ 2431103 h 3028941"/>
              <a:gd name="connsiteX43" fmla="*/ 10193885 w 12192000"/>
              <a:gd name="connsiteY43" fmla="*/ 2427360 h 3028941"/>
              <a:gd name="connsiteX44" fmla="*/ 10135557 w 12192000"/>
              <a:gd name="connsiteY44" fmla="*/ 2429769 h 3028941"/>
              <a:gd name="connsiteX45" fmla="*/ 10092108 w 12192000"/>
              <a:gd name="connsiteY45" fmla="*/ 2409075 h 3028941"/>
              <a:gd name="connsiteX46" fmla="*/ 10091815 w 12192000"/>
              <a:gd name="connsiteY46" fmla="*/ 2409211 h 3028941"/>
              <a:gd name="connsiteX47" fmla="*/ 10083558 w 12192000"/>
              <a:gd name="connsiteY47" fmla="*/ 2406369 h 3028941"/>
              <a:gd name="connsiteX48" fmla="*/ 10078319 w 12192000"/>
              <a:gd name="connsiteY48" fmla="*/ 2403481 h 3028941"/>
              <a:gd name="connsiteX49" fmla="*/ 10063647 w 12192000"/>
              <a:gd name="connsiteY49" fmla="*/ 2397528 h 3028941"/>
              <a:gd name="connsiteX50" fmla="*/ 10057660 w 12192000"/>
              <a:gd name="connsiteY50" fmla="*/ 2396793 h 3028941"/>
              <a:gd name="connsiteX51" fmla="*/ 10003124 w 12192000"/>
              <a:gd name="connsiteY51" fmla="*/ 2406692 h 3028941"/>
              <a:gd name="connsiteX52" fmla="*/ 9898644 w 12192000"/>
              <a:gd name="connsiteY52" fmla="*/ 2393136 h 3028941"/>
              <a:gd name="connsiteX53" fmla="*/ 9794969 w 12192000"/>
              <a:gd name="connsiteY53" fmla="*/ 2376665 h 3028941"/>
              <a:gd name="connsiteX54" fmla="*/ 9690708 w 12192000"/>
              <a:gd name="connsiteY54" fmla="*/ 2362478 h 3028941"/>
              <a:gd name="connsiteX55" fmla="*/ 9656590 w 12192000"/>
              <a:gd name="connsiteY55" fmla="*/ 2365107 h 3028941"/>
              <a:gd name="connsiteX56" fmla="*/ 9651013 w 12192000"/>
              <a:gd name="connsiteY56" fmla="*/ 2365379 h 3028941"/>
              <a:gd name="connsiteX57" fmla="*/ 9629535 w 12192000"/>
              <a:gd name="connsiteY57" fmla="*/ 2359562 h 3028941"/>
              <a:gd name="connsiteX58" fmla="*/ 9621002 w 12192000"/>
              <a:gd name="connsiteY58" fmla="*/ 2358015 h 3028941"/>
              <a:gd name="connsiteX59" fmla="*/ 9620811 w 12192000"/>
              <a:gd name="connsiteY59" fmla="*/ 2358209 h 3028941"/>
              <a:gd name="connsiteX60" fmla="*/ 9612783 w 12192000"/>
              <a:gd name="connsiteY60" fmla="*/ 2356304 h 3028941"/>
              <a:gd name="connsiteX61" fmla="*/ 9573299 w 12192000"/>
              <a:gd name="connsiteY61" fmla="*/ 2344048 h 3028941"/>
              <a:gd name="connsiteX62" fmla="*/ 9523299 w 12192000"/>
              <a:gd name="connsiteY62" fmla="*/ 2356751 h 3028941"/>
              <a:gd name="connsiteX63" fmla="*/ 9502217 w 12192000"/>
              <a:gd name="connsiteY63" fmla="*/ 2356672 h 3028941"/>
              <a:gd name="connsiteX64" fmla="*/ 9491052 w 12192000"/>
              <a:gd name="connsiteY64" fmla="*/ 2357876 h 3028941"/>
              <a:gd name="connsiteX65" fmla="*/ 9490420 w 12192000"/>
              <a:gd name="connsiteY65" fmla="*/ 2358754 h 3028941"/>
              <a:gd name="connsiteX66" fmla="*/ 9422814 w 12192000"/>
              <a:gd name="connsiteY66" fmla="*/ 2337048 h 3028941"/>
              <a:gd name="connsiteX67" fmla="*/ 9387555 w 12192000"/>
              <a:gd name="connsiteY67" fmla="*/ 2324836 h 3028941"/>
              <a:gd name="connsiteX68" fmla="*/ 9385480 w 12192000"/>
              <a:gd name="connsiteY68" fmla="*/ 2325313 h 3028941"/>
              <a:gd name="connsiteX69" fmla="*/ 9369766 w 12192000"/>
              <a:gd name="connsiteY69" fmla="*/ 2317902 h 3028941"/>
              <a:gd name="connsiteX70" fmla="*/ 9356267 w 12192000"/>
              <a:gd name="connsiteY70" fmla="*/ 2307218 h 3028941"/>
              <a:gd name="connsiteX71" fmla="*/ 9240605 w 12192000"/>
              <a:gd name="connsiteY71" fmla="*/ 2292733 h 3028941"/>
              <a:gd name="connsiteX72" fmla="*/ 9083251 w 12192000"/>
              <a:gd name="connsiteY72" fmla="*/ 2245348 h 3028941"/>
              <a:gd name="connsiteX73" fmla="*/ 8956025 w 12192000"/>
              <a:gd name="connsiteY73" fmla="*/ 2219438 h 3028941"/>
              <a:gd name="connsiteX74" fmla="*/ 8791834 w 12192000"/>
              <a:gd name="connsiteY74" fmla="*/ 2194608 h 3028941"/>
              <a:gd name="connsiteX75" fmla="*/ 8677385 w 12192000"/>
              <a:gd name="connsiteY75" fmla="*/ 2172946 h 3028941"/>
              <a:gd name="connsiteX76" fmla="*/ 8628381 w 12192000"/>
              <a:gd name="connsiteY76" fmla="*/ 2151256 h 3028941"/>
              <a:gd name="connsiteX77" fmla="*/ 8608955 w 12192000"/>
              <a:gd name="connsiteY77" fmla="*/ 2154253 h 3028941"/>
              <a:gd name="connsiteX78" fmla="*/ 8605623 w 12192000"/>
              <a:gd name="connsiteY78" fmla="*/ 2154974 h 3028941"/>
              <a:gd name="connsiteX79" fmla="*/ 8591946 w 12192000"/>
              <a:gd name="connsiteY79" fmla="*/ 2153429 h 3028941"/>
              <a:gd name="connsiteX80" fmla="*/ 8588503 w 12192000"/>
              <a:gd name="connsiteY80" fmla="*/ 2158528 h 3028941"/>
              <a:gd name="connsiteX81" fmla="*/ 8542929 w 12192000"/>
              <a:gd name="connsiteY81" fmla="*/ 2155780 h 3028941"/>
              <a:gd name="connsiteX82" fmla="*/ 8422422 w 12192000"/>
              <a:gd name="connsiteY82" fmla="*/ 2128783 h 3028941"/>
              <a:gd name="connsiteX83" fmla="*/ 8350509 w 12192000"/>
              <a:gd name="connsiteY83" fmla="*/ 2116143 h 3028941"/>
              <a:gd name="connsiteX84" fmla="*/ 8323483 w 12192000"/>
              <a:gd name="connsiteY84" fmla="*/ 2116856 h 3028941"/>
              <a:gd name="connsiteX85" fmla="*/ 8285541 w 12192000"/>
              <a:gd name="connsiteY85" fmla="*/ 2114142 h 3028941"/>
              <a:gd name="connsiteX86" fmla="*/ 8156321 w 12192000"/>
              <a:gd name="connsiteY86" fmla="*/ 2105622 h 3028941"/>
              <a:gd name="connsiteX87" fmla="*/ 8115022 w 12192000"/>
              <a:gd name="connsiteY87" fmla="*/ 2097331 h 3028941"/>
              <a:gd name="connsiteX88" fmla="*/ 8109128 w 12192000"/>
              <a:gd name="connsiteY88" fmla="*/ 2095725 h 3028941"/>
              <a:gd name="connsiteX89" fmla="*/ 8061947 w 12192000"/>
              <a:gd name="connsiteY89" fmla="*/ 2076044 h 3028941"/>
              <a:gd name="connsiteX90" fmla="*/ 8056343 w 12192000"/>
              <a:gd name="connsiteY90" fmla="*/ 2079176 h 3028941"/>
              <a:gd name="connsiteX91" fmla="*/ 8039888 w 12192000"/>
              <a:gd name="connsiteY91" fmla="*/ 2079889 h 3028941"/>
              <a:gd name="connsiteX92" fmla="*/ 8027893 w 12192000"/>
              <a:gd name="connsiteY92" fmla="*/ 2071837 h 3028941"/>
              <a:gd name="connsiteX93" fmla="*/ 7968202 w 12192000"/>
              <a:gd name="connsiteY93" fmla="*/ 2048643 h 3028941"/>
              <a:gd name="connsiteX94" fmla="*/ 7879707 w 12192000"/>
              <a:gd name="connsiteY94" fmla="*/ 2019539 h 3028941"/>
              <a:gd name="connsiteX95" fmla="*/ 7867283 w 12192000"/>
              <a:gd name="connsiteY95" fmla="*/ 2011237 h 3028941"/>
              <a:gd name="connsiteX96" fmla="*/ 7843997 w 12192000"/>
              <a:gd name="connsiteY96" fmla="*/ 2004002 h 3028941"/>
              <a:gd name="connsiteX97" fmla="*/ 7819810 w 12192000"/>
              <a:gd name="connsiteY97" fmla="*/ 2003978 h 3028941"/>
              <a:gd name="connsiteX98" fmla="*/ 7766905 w 12192000"/>
              <a:gd name="connsiteY98" fmla="*/ 1994240 h 3028941"/>
              <a:gd name="connsiteX99" fmla="*/ 7748811 w 12192000"/>
              <a:gd name="connsiteY99" fmla="*/ 2001647 h 3028941"/>
              <a:gd name="connsiteX100" fmla="*/ 7745757 w 12192000"/>
              <a:gd name="connsiteY100" fmla="*/ 2003120 h 3028941"/>
              <a:gd name="connsiteX101" fmla="*/ 7732110 w 12192000"/>
              <a:gd name="connsiteY101" fmla="*/ 2004783 h 3028941"/>
              <a:gd name="connsiteX102" fmla="*/ 7730039 w 12192000"/>
              <a:gd name="connsiteY102" fmla="*/ 2010536 h 3028941"/>
              <a:gd name="connsiteX103" fmla="*/ 7685159 w 12192000"/>
              <a:gd name="connsiteY103" fmla="*/ 2018415 h 3028941"/>
              <a:gd name="connsiteX104" fmla="*/ 7561596 w 12192000"/>
              <a:gd name="connsiteY104" fmla="*/ 2020063 h 3028941"/>
              <a:gd name="connsiteX105" fmla="*/ 7488722 w 12192000"/>
              <a:gd name="connsiteY105" fmla="*/ 2024418 h 3028941"/>
              <a:gd name="connsiteX106" fmla="*/ 7462688 w 12192000"/>
              <a:gd name="connsiteY106" fmla="*/ 2031366 h 3028941"/>
              <a:gd name="connsiteX107" fmla="*/ 7425222 w 12192000"/>
              <a:gd name="connsiteY107" fmla="*/ 2037510 h 3028941"/>
              <a:gd name="connsiteX108" fmla="*/ 7360376 w 12192000"/>
              <a:gd name="connsiteY108" fmla="*/ 2052454 h 3028941"/>
              <a:gd name="connsiteX109" fmla="*/ 7297796 w 12192000"/>
              <a:gd name="connsiteY109" fmla="*/ 2059134 h 3028941"/>
              <a:gd name="connsiteX110" fmla="*/ 7255684 w 12192000"/>
              <a:gd name="connsiteY110" fmla="*/ 2060633 h 3028941"/>
              <a:gd name="connsiteX111" fmla="*/ 7249573 w 12192000"/>
              <a:gd name="connsiteY111" fmla="*/ 2060435 h 3028941"/>
              <a:gd name="connsiteX112" fmla="*/ 7198933 w 12192000"/>
              <a:gd name="connsiteY112" fmla="*/ 2052227 h 3028941"/>
              <a:gd name="connsiteX113" fmla="*/ 7194276 w 12192000"/>
              <a:gd name="connsiteY113" fmla="*/ 2056568 h 3028941"/>
              <a:gd name="connsiteX114" fmla="*/ 7178495 w 12192000"/>
              <a:gd name="connsiteY114" fmla="*/ 2061069 h 3028941"/>
              <a:gd name="connsiteX115" fmla="*/ 7164866 w 12192000"/>
              <a:gd name="connsiteY115" fmla="*/ 2056021 h 3028941"/>
              <a:gd name="connsiteX116" fmla="*/ 7101221 w 12192000"/>
              <a:gd name="connsiteY116" fmla="*/ 2047289 h 3028941"/>
              <a:gd name="connsiteX117" fmla="*/ 7008182 w 12192000"/>
              <a:gd name="connsiteY117" fmla="*/ 2039482 h 3028941"/>
              <a:gd name="connsiteX118" fmla="*/ 6994073 w 12192000"/>
              <a:gd name="connsiteY118" fmla="*/ 2034288 h 3028941"/>
              <a:gd name="connsiteX119" fmla="*/ 6902768 w 12192000"/>
              <a:gd name="connsiteY119" fmla="*/ 2021990 h 3028941"/>
              <a:gd name="connsiteX120" fmla="*/ 6854917 w 12192000"/>
              <a:gd name="connsiteY120" fmla="*/ 2020321 h 3028941"/>
              <a:gd name="connsiteX121" fmla="*/ 6849655 w 12192000"/>
              <a:gd name="connsiteY121" fmla="*/ 2025191 h 3028941"/>
              <a:gd name="connsiteX122" fmla="*/ 6835522 w 12192000"/>
              <a:gd name="connsiteY122" fmla="*/ 2024012 h 3028941"/>
              <a:gd name="connsiteX123" fmla="*/ 6707727 w 12192000"/>
              <a:gd name="connsiteY123" fmla="*/ 2006254 h 3028941"/>
              <a:gd name="connsiteX124" fmla="*/ 6561947 w 12192000"/>
              <a:gd name="connsiteY124" fmla="*/ 1975575 h 3028941"/>
              <a:gd name="connsiteX125" fmla="*/ 6464714 w 12192000"/>
              <a:gd name="connsiteY125" fmla="*/ 1978704 h 3028941"/>
              <a:gd name="connsiteX126" fmla="*/ 6242129 w 12192000"/>
              <a:gd name="connsiteY126" fmla="*/ 1915441 h 3028941"/>
              <a:gd name="connsiteX127" fmla="*/ 6080728 w 12192000"/>
              <a:gd name="connsiteY127" fmla="*/ 1895758 h 3028941"/>
              <a:gd name="connsiteX128" fmla="*/ 6069627 w 12192000"/>
              <a:gd name="connsiteY128" fmla="*/ 1885968 h 3028941"/>
              <a:gd name="connsiteX129" fmla="*/ 6055146 w 12192000"/>
              <a:gd name="connsiteY129" fmla="*/ 1879305 h 3028941"/>
              <a:gd name="connsiteX130" fmla="*/ 5953405 w 12192000"/>
              <a:gd name="connsiteY130" fmla="*/ 1849929 h 3028941"/>
              <a:gd name="connsiteX131" fmla="*/ 5940151 w 12192000"/>
              <a:gd name="connsiteY131" fmla="*/ 1852123 h 3028941"/>
              <a:gd name="connsiteX132" fmla="*/ 5917647 w 12192000"/>
              <a:gd name="connsiteY132" fmla="*/ 1852476 h 3028941"/>
              <a:gd name="connsiteX133" fmla="*/ 5860259 w 12192000"/>
              <a:gd name="connsiteY133" fmla="*/ 1865444 h 3028941"/>
              <a:gd name="connsiteX134" fmla="*/ 5821880 w 12192000"/>
              <a:gd name="connsiteY134" fmla="*/ 1854695 h 3028941"/>
              <a:gd name="connsiteX135" fmla="*/ 5813898 w 12192000"/>
              <a:gd name="connsiteY135" fmla="*/ 1853063 h 3028941"/>
              <a:gd name="connsiteX136" fmla="*/ 5813633 w 12192000"/>
              <a:gd name="connsiteY136" fmla="*/ 1853249 h 3028941"/>
              <a:gd name="connsiteX137" fmla="*/ 5804995 w 12192000"/>
              <a:gd name="connsiteY137" fmla="*/ 1851966 h 3028941"/>
              <a:gd name="connsiteX138" fmla="*/ 5799340 w 12192000"/>
              <a:gd name="connsiteY138" fmla="*/ 1850088 h 3028941"/>
              <a:gd name="connsiteX139" fmla="*/ 5783850 w 12192000"/>
              <a:gd name="connsiteY139" fmla="*/ 1846922 h 3028941"/>
              <a:gd name="connsiteX140" fmla="*/ 5777803 w 12192000"/>
              <a:gd name="connsiteY140" fmla="*/ 1847290 h 3028941"/>
              <a:gd name="connsiteX141" fmla="*/ 5774372 w 12192000"/>
              <a:gd name="connsiteY141" fmla="*/ 1849538 h 3028941"/>
              <a:gd name="connsiteX142" fmla="*/ 5740527 w 12192000"/>
              <a:gd name="connsiteY142" fmla="*/ 1850453 h 3028941"/>
              <a:gd name="connsiteX143" fmla="*/ 5671437 w 12192000"/>
              <a:gd name="connsiteY143" fmla="*/ 1845438 h 3028941"/>
              <a:gd name="connsiteX144" fmla="*/ 5633526 w 12192000"/>
              <a:gd name="connsiteY144" fmla="*/ 1839191 h 3028941"/>
              <a:gd name="connsiteX145" fmla="*/ 5527860 w 12192000"/>
              <a:gd name="connsiteY145" fmla="*/ 1825767 h 3028941"/>
              <a:gd name="connsiteX146" fmla="*/ 5420429 w 12192000"/>
              <a:gd name="connsiteY146" fmla="*/ 1815102 h 3028941"/>
              <a:gd name="connsiteX147" fmla="*/ 5339073 w 12192000"/>
              <a:gd name="connsiteY147" fmla="*/ 1819639 h 3028941"/>
              <a:gd name="connsiteX148" fmla="*/ 5334373 w 12192000"/>
              <a:gd name="connsiteY148" fmla="*/ 1817028 h 3028941"/>
              <a:gd name="connsiteX149" fmla="*/ 5326433 w 12192000"/>
              <a:gd name="connsiteY149" fmla="*/ 1814516 h 3028941"/>
              <a:gd name="connsiteX150" fmla="*/ 5326080 w 12192000"/>
              <a:gd name="connsiteY150" fmla="*/ 1814651 h 3028941"/>
              <a:gd name="connsiteX151" fmla="*/ 5318954 w 12192000"/>
              <a:gd name="connsiteY151" fmla="*/ 1811914 h 3028941"/>
              <a:gd name="connsiteX152" fmla="*/ 5286087 w 12192000"/>
              <a:gd name="connsiteY152" fmla="*/ 1796038 h 3028941"/>
              <a:gd name="connsiteX153" fmla="*/ 5223002 w 12192000"/>
              <a:gd name="connsiteY153" fmla="*/ 1799482 h 3028941"/>
              <a:gd name="connsiteX154" fmla="*/ 5200540 w 12192000"/>
              <a:gd name="connsiteY154" fmla="*/ 1796400 h 3028941"/>
              <a:gd name="connsiteX155" fmla="*/ 5154928 w 12192000"/>
              <a:gd name="connsiteY155" fmla="*/ 1781130 h 3028941"/>
              <a:gd name="connsiteX156" fmla="*/ 5149478 w 12192000"/>
              <a:gd name="connsiteY156" fmla="*/ 1780679 h 3028941"/>
              <a:gd name="connsiteX157" fmla="*/ 5130626 w 12192000"/>
              <a:gd name="connsiteY157" fmla="*/ 1768669 h 3028941"/>
              <a:gd name="connsiteX158" fmla="*/ 5102239 w 12192000"/>
              <a:gd name="connsiteY158" fmla="*/ 1753436 h 3028941"/>
              <a:gd name="connsiteX159" fmla="*/ 5099658 w 12192000"/>
              <a:gd name="connsiteY159" fmla="*/ 1753538 h 3028941"/>
              <a:gd name="connsiteX160" fmla="*/ 5088508 w 12192000"/>
              <a:gd name="connsiteY160" fmla="*/ 1745106 h 3028941"/>
              <a:gd name="connsiteX161" fmla="*/ 5082205 w 12192000"/>
              <a:gd name="connsiteY161" fmla="*/ 1734262 h 3028941"/>
              <a:gd name="connsiteX162" fmla="*/ 4931750 w 12192000"/>
              <a:gd name="connsiteY162" fmla="*/ 1691385 h 3028941"/>
              <a:gd name="connsiteX163" fmla="*/ 4824030 w 12192000"/>
              <a:gd name="connsiteY163" fmla="*/ 1643040 h 3028941"/>
              <a:gd name="connsiteX164" fmla="*/ 4758423 w 12192000"/>
              <a:gd name="connsiteY164" fmla="*/ 1579191 h 3028941"/>
              <a:gd name="connsiteX165" fmla="*/ 4514045 w 12192000"/>
              <a:gd name="connsiteY165" fmla="*/ 1535848 h 3028941"/>
              <a:gd name="connsiteX166" fmla="*/ 4458973 w 12192000"/>
              <a:gd name="connsiteY166" fmla="*/ 1525122 h 3028941"/>
              <a:gd name="connsiteX167" fmla="*/ 4423105 w 12192000"/>
              <a:gd name="connsiteY167" fmla="*/ 1500018 h 3028941"/>
              <a:gd name="connsiteX168" fmla="*/ 4400073 w 12192000"/>
              <a:gd name="connsiteY168" fmla="*/ 1499739 h 3028941"/>
              <a:gd name="connsiteX169" fmla="*/ 4395961 w 12192000"/>
              <a:gd name="connsiteY169" fmla="*/ 1499863 h 3028941"/>
              <a:gd name="connsiteX170" fmla="*/ 4382523 w 12192000"/>
              <a:gd name="connsiteY170" fmla="*/ 1496619 h 3028941"/>
              <a:gd name="connsiteX171" fmla="*/ 4374971 w 12192000"/>
              <a:gd name="connsiteY171" fmla="*/ 1500377 h 3028941"/>
              <a:gd name="connsiteX172" fmla="*/ 4352051 w 12192000"/>
              <a:gd name="connsiteY172" fmla="*/ 1498843 h 3028941"/>
              <a:gd name="connsiteX173" fmla="*/ 4328364 w 12192000"/>
              <a:gd name="connsiteY173" fmla="*/ 1491566 h 3028941"/>
              <a:gd name="connsiteX174" fmla="*/ 4220142 w 12192000"/>
              <a:gd name="connsiteY174" fmla="*/ 1451803 h 3028941"/>
              <a:gd name="connsiteX175" fmla="*/ 4152921 w 12192000"/>
              <a:gd name="connsiteY175" fmla="*/ 1430969 h 3028941"/>
              <a:gd name="connsiteX176" fmla="*/ 4123498 w 12192000"/>
              <a:gd name="connsiteY176" fmla="*/ 1427696 h 3028941"/>
              <a:gd name="connsiteX177" fmla="*/ 4085026 w 12192000"/>
              <a:gd name="connsiteY177" fmla="*/ 1420005 h 3028941"/>
              <a:gd name="connsiteX178" fmla="*/ 4014120 w 12192000"/>
              <a:gd name="connsiteY178" fmla="*/ 1410025 h 3028941"/>
              <a:gd name="connsiteX179" fmla="*/ 3924085 w 12192000"/>
              <a:gd name="connsiteY179" fmla="*/ 1390368 h 3028941"/>
              <a:gd name="connsiteX180" fmla="*/ 3875102 w 12192000"/>
              <a:gd name="connsiteY180" fmla="*/ 1356231 h 3028941"/>
              <a:gd name="connsiteX181" fmla="*/ 3866735 w 12192000"/>
              <a:gd name="connsiteY181" fmla="*/ 1358044 h 3028941"/>
              <a:gd name="connsiteX182" fmla="*/ 3824835 w 12192000"/>
              <a:gd name="connsiteY182" fmla="*/ 1344150 h 3028941"/>
              <a:gd name="connsiteX183" fmla="*/ 3698316 w 12192000"/>
              <a:gd name="connsiteY183" fmla="*/ 1271660 h 3028941"/>
              <a:gd name="connsiteX184" fmla="*/ 3615875 w 12192000"/>
              <a:gd name="connsiteY184" fmla="*/ 1245166 h 3028941"/>
              <a:gd name="connsiteX185" fmla="*/ 3583351 w 12192000"/>
              <a:gd name="connsiteY185" fmla="*/ 1239605 h 3028941"/>
              <a:gd name="connsiteX186" fmla="*/ 3529058 w 12192000"/>
              <a:gd name="connsiteY186" fmla="*/ 1230047 h 3028941"/>
              <a:gd name="connsiteX187" fmla="*/ 3438822 w 12192000"/>
              <a:gd name="connsiteY187" fmla="*/ 1205661 h 3028941"/>
              <a:gd name="connsiteX188" fmla="*/ 3390292 w 12192000"/>
              <a:gd name="connsiteY188" fmla="*/ 1197075 h 3028941"/>
              <a:gd name="connsiteX189" fmla="*/ 3315537 w 12192000"/>
              <a:gd name="connsiteY189" fmla="*/ 1185391 h 3028941"/>
              <a:gd name="connsiteX190" fmla="*/ 3305896 w 12192000"/>
              <a:gd name="connsiteY190" fmla="*/ 1180025 h 3028941"/>
              <a:gd name="connsiteX191" fmla="*/ 3260055 w 12192000"/>
              <a:gd name="connsiteY191" fmla="*/ 1189560 h 3028941"/>
              <a:gd name="connsiteX192" fmla="*/ 3136098 w 12192000"/>
              <a:gd name="connsiteY192" fmla="*/ 1171708 h 3028941"/>
              <a:gd name="connsiteX193" fmla="*/ 3113533 w 12192000"/>
              <a:gd name="connsiteY193" fmla="*/ 1171758 h 3028941"/>
              <a:gd name="connsiteX194" fmla="*/ 3087934 w 12192000"/>
              <a:gd name="connsiteY194" fmla="*/ 1162189 h 3028941"/>
              <a:gd name="connsiteX195" fmla="*/ 3033101 w 12192000"/>
              <a:gd name="connsiteY195" fmla="*/ 1146004 h 3028941"/>
              <a:gd name="connsiteX196" fmla="*/ 2999082 w 12192000"/>
              <a:gd name="connsiteY196" fmla="*/ 1129337 h 3028941"/>
              <a:gd name="connsiteX197" fmla="*/ 2988144 w 12192000"/>
              <a:gd name="connsiteY197" fmla="*/ 1133783 h 3028941"/>
              <a:gd name="connsiteX198" fmla="*/ 2964880 w 12192000"/>
              <a:gd name="connsiteY198" fmla="*/ 1133160 h 3028941"/>
              <a:gd name="connsiteX199" fmla="*/ 2871083 w 12192000"/>
              <a:gd name="connsiteY199" fmla="*/ 1114281 h 3028941"/>
              <a:gd name="connsiteX200" fmla="*/ 2853547 w 12192000"/>
              <a:gd name="connsiteY200" fmla="*/ 1113282 h 3028941"/>
              <a:gd name="connsiteX201" fmla="*/ 2834998 w 12192000"/>
              <a:gd name="connsiteY201" fmla="*/ 1105032 h 3028941"/>
              <a:gd name="connsiteX202" fmla="*/ 2832012 w 12192000"/>
              <a:gd name="connsiteY202" fmla="*/ 1103667 h 3028941"/>
              <a:gd name="connsiteX203" fmla="*/ 2831450 w 12192000"/>
              <a:gd name="connsiteY203" fmla="*/ 1103681 h 3028941"/>
              <a:gd name="connsiteX204" fmla="*/ 2830158 w 12192000"/>
              <a:gd name="connsiteY204" fmla="*/ 1102819 h 3028941"/>
              <a:gd name="connsiteX205" fmla="*/ 2817969 w 12192000"/>
              <a:gd name="connsiteY205" fmla="*/ 1097243 h 3028941"/>
              <a:gd name="connsiteX206" fmla="*/ 2812278 w 12192000"/>
              <a:gd name="connsiteY206" fmla="*/ 1097008 h 3028941"/>
              <a:gd name="connsiteX207" fmla="*/ 2735949 w 12192000"/>
              <a:gd name="connsiteY207" fmla="*/ 1069536 h 3028941"/>
              <a:gd name="connsiteX208" fmla="*/ 2700542 w 12192000"/>
              <a:gd name="connsiteY208" fmla="*/ 1056907 h 3028941"/>
              <a:gd name="connsiteX209" fmla="*/ 2690071 w 12192000"/>
              <a:gd name="connsiteY209" fmla="*/ 1056397 h 3028941"/>
              <a:gd name="connsiteX210" fmla="*/ 2655269 w 12192000"/>
              <a:gd name="connsiteY210" fmla="*/ 1042078 h 3028941"/>
              <a:gd name="connsiteX211" fmla="*/ 2637172 w 12192000"/>
              <a:gd name="connsiteY211" fmla="*/ 1039382 h 3028941"/>
              <a:gd name="connsiteX212" fmla="*/ 2544676 w 12192000"/>
              <a:gd name="connsiteY212" fmla="*/ 1019916 h 3028941"/>
              <a:gd name="connsiteX213" fmla="*/ 2521406 w 12192000"/>
              <a:gd name="connsiteY213" fmla="*/ 1022036 h 3028941"/>
              <a:gd name="connsiteX214" fmla="*/ 2462038 w 12192000"/>
              <a:gd name="connsiteY214" fmla="*/ 992687 h 3028941"/>
              <a:gd name="connsiteX215" fmla="*/ 2448962 w 12192000"/>
              <a:gd name="connsiteY215" fmla="*/ 988555 h 3028941"/>
              <a:gd name="connsiteX216" fmla="*/ 2444223 w 12192000"/>
              <a:gd name="connsiteY216" fmla="*/ 985580 h 3028941"/>
              <a:gd name="connsiteX217" fmla="*/ 2428175 w 12192000"/>
              <a:gd name="connsiteY217" fmla="*/ 997242 h 3028941"/>
              <a:gd name="connsiteX218" fmla="*/ 2398519 w 12192000"/>
              <a:gd name="connsiteY218" fmla="*/ 1001482 h 3028941"/>
              <a:gd name="connsiteX219" fmla="*/ 2385271 w 12192000"/>
              <a:gd name="connsiteY219" fmla="*/ 993786 h 3028941"/>
              <a:gd name="connsiteX220" fmla="*/ 2298174 w 12192000"/>
              <a:gd name="connsiteY220" fmla="*/ 956527 h 3028941"/>
              <a:gd name="connsiteX221" fmla="*/ 2271014 w 12192000"/>
              <a:gd name="connsiteY221" fmla="*/ 945440 h 3028941"/>
              <a:gd name="connsiteX222" fmla="*/ 2214838 w 12192000"/>
              <a:gd name="connsiteY222" fmla="*/ 924396 h 3028941"/>
              <a:gd name="connsiteX223" fmla="*/ 2038407 w 12192000"/>
              <a:gd name="connsiteY223" fmla="*/ 916628 h 3028941"/>
              <a:gd name="connsiteX224" fmla="*/ 1958268 w 12192000"/>
              <a:gd name="connsiteY224" fmla="*/ 931677 h 3028941"/>
              <a:gd name="connsiteX225" fmla="*/ 1740316 w 12192000"/>
              <a:gd name="connsiteY225" fmla="*/ 931710 h 3028941"/>
              <a:gd name="connsiteX226" fmla="*/ 1454477 w 12192000"/>
              <a:gd name="connsiteY226" fmla="*/ 973878 h 3028941"/>
              <a:gd name="connsiteX227" fmla="*/ 1385984 w 12192000"/>
              <a:gd name="connsiteY227" fmla="*/ 958621 h 3028941"/>
              <a:gd name="connsiteX228" fmla="*/ 1355604 w 12192000"/>
              <a:gd name="connsiteY228" fmla="*/ 960893 h 3028941"/>
              <a:gd name="connsiteX229" fmla="*/ 1305323 w 12192000"/>
              <a:gd name="connsiteY229" fmla="*/ 967511 h 3028941"/>
              <a:gd name="connsiteX230" fmla="*/ 1125607 w 12192000"/>
              <a:gd name="connsiteY230" fmla="*/ 968467 h 3028941"/>
              <a:gd name="connsiteX231" fmla="*/ 1016562 w 12192000"/>
              <a:gd name="connsiteY231" fmla="*/ 975260 h 3028941"/>
              <a:gd name="connsiteX232" fmla="*/ 818620 w 12192000"/>
              <a:gd name="connsiteY232" fmla="*/ 987723 h 3028941"/>
              <a:gd name="connsiteX233" fmla="*/ 611870 w 12192000"/>
              <a:gd name="connsiteY233" fmla="*/ 1002547 h 3028941"/>
              <a:gd name="connsiteX234" fmla="*/ 520325 w 12192000"/>
              <a:gd name="connsiteY234" fmla="*/ 1010590 h 3028941"/>
              <a:gd name="connsiteX235" fmla="*/ 386188 w 12192000"/>
              <a:gd name="connsiteY235" fmla="*/ 1040956 h 3028941"/>
              <a:gd name="connsiteX236" fmla="*/ 272629 w 12192000"/>
              <a:gd name="connsiteY236" fmla="*/ 1010300 h 3028941"/>
              <a:gd name="connsiteX237" fmla="*/ 113450 w 12192000"/>
              <a:gd name="connsiteY237" fmla="*/ 1038933 h 3028941"/>
              <a:gd name="connsiteX238" fmla="*/ 4256 w 12192000"/>
              <a:gd name="connsiteY238" fmla="*/ 1060111 h 3028941"/>
              <a:gd name="connsiteX239" fmla="*/ 0 w 12192000"/>
              <a:gd name="connsiteY239" fmla="*/ 1059714 h 3028941"/>
              <a:gd name="connsiteX240" fmla="*/ 0 w 12192000"/>
              <a:gd name="connsiteY240" fmla="*/ 0 h 3028941"/>
              <a:gd name="connsiteX0" fmla="*/ 0 w 12192000"/>
              <a:gd name="connsiteY0" fmla="*/ 0 h 3028941"/>
              <a:gd name="connsiteX1" fmla="*/ 12192000 w 12192000"/>
              <a:gd name="connsiteY1" fmla="*/ 0 h 3028941"/>
              <a:gd name="connsiteX2" fmla="*/ 12192000 w 12192000"/>
              <a:gd name="connsiteY2" fmla="*/ 2802781 h 3028941"/>
              <a:gd name="connsiteX3" fmla="*/ 12174273 w 12192000"/>
              <a:gd name="connsiteY3" fmla="*/ 2805362 h 3028941"/>
              <a:gd name="connsiteX4" fmla="*/ 12112141 w 12192000"/>
              <a:gd name="connsiteY4" fmla="*/ 2896170 h 3028941"/>
              <a:gd name="connsiteX5" fmla="*/ 11968818 w 12192000"/>
              <a:gd name="connsiteY5" fmla="*/ 2984045 h 3028941"/>
              <a:gd name="connsiteX6" fmla="*/ 11844564 w 12192000"/>
              <a:gd name="connsiteY6" fmla="*/ 2972630 h 3028941"/>
              <a:gd name="connsiteX7" fmla="*/ 11754334 w 12192000"/>
              <a:gd name="connsiteY7" fmla="*/ 2963535 h 3028941"/>
              <a:gd name="connsiteX8" fmla="*/ 11683126 w 12192000"/>
              <a:gd name="connsiteY8" fmla="*/ 2966141 h 3028941"/>
              <a:gd name="connsiteX9" fmla="*/ 11641086 w 12192000"/>
              <a:gd name="connsiteY9" fmla="*/ 2983775 h 3028941"/>
              <a:gd name="connsiteX10" fmla="*/ 11595224 w 12192000"/>
              <a:gd name="connsiteY10" fmla="*/ 3021872 h 3028941"/>
              <a:gd name="connsiteX11" fmla="*/ 11544871 w 12192000"/>
              <a:gd name="connsiteY11" fmla="*/ 3028941 h 3028941"/>
              <a:gd name="connsiteX12" fmla="*/ 11494397 w 12192000"/>
              <a:gd name="connsiteY12" fmla="*/ 2997610 h 3028941"/>
              <a:gd name="connsiteX13" fmla="*/ 11566270 w 12192000"/>
              <a:gd name="connsiteY13" fmla="*/ 2794050 h 3028941"/>
              <a:gd name="connsiteX14" fmla="*/ 11543180 w 12192000"/>
              <a:gd name="connsiteY14" fmla="*/ 2794523 h 3028941"/>
              <a:gd name="connsiteX15" fmla="*/ 11527456 w 12192000"/>
              <a:gd name="connsiteY15" fmla="*/ 2784758 h 3028941"/>
              <a:gd name="connsiteX16" fmla="*/ 11410019 w 12192000"/>
              <a:gd name="connsiteY16" fmla="*/ 2778739 h 3028941"/>
              <a:gd name="connsiteX17" fmla="*/ 11391662 w 12192000"/>
              <a:gd name="connsiteY17" fmla="*/ 2777813 h 3028941"/>
              <a:gd name="connsiteX18" fmla="*/ 11381950 w 12192000"/>
              <a:gd name="connsiteY18" fmla="*/ 2771457 h 3028941"/>
              <a:gd name="connsiteX19" fmla="*/ 11355280 w 12192000"/>
              <a:gd name="connsiteY19" fmla="*/ 2766974 h 3028941"/>
              <a:gd name="connsiteX20" fmla="*/ 11346286 w 12192000"/>
              <a:gd name="connsiteY20" fmla="*/ 2771221 h 3028941"/>
              <a:gd name="connsiteX21" fmla="*/ 11344784 w 12192000"/>
              <a:gd name="connsiteY21" fmla="*/ 2767480 h 3028941"/>
              <a:gd name="connsiteX22" fmla="*/ 11307999 w 12192000"/>
              <a:gd name="connsiteY22" fmla="*/ 2758374 h 3028941"/>
              <a:gd name="connsiteX23" fmla="*/ 11228674 w 12192000"/>
              <a:gd name="connsiteY23" fmla="*/ 2738503 h 3028941"/>
              <a:gd name="connsiteX24" fmla="*/ 11208775 w 12192000"/>
              <a:gd name="connsiteY24" fmla="*/ 2733735 h 3028941"/>
              <a:gd name="connsiteX25" fmla="*/ 11191329 w 12192000"/>
              <a:gd name="connsiteY25" fmla="*/ 2735896 h 3028941"/>
              <a:gd name="connsiteX26" fmla="*/ 11095293 w 12192000"/>
              <a:gd name="connsiteY26" fmla="*/ 2734181 h 3028941"/>
              <a:gd name="connsiteX27" fmla="*/ 11072290 w 12192000"/>
              <a:gd name="connsiteY27" fmla="*/ 2737734 h 3028941"/>
              <a:gd name="connsiteX28" fmla="*/ 10980239 w 12192000"/>
              <a:gd name="connsiteY28" fmla="*/ 2729000 h 3028941"/>
              <a:gd name="connsiteX29" fmla="*/ 10980167 w 12192000"/>
              <a:gd name="connsiteY29" fmla="*/ 2728972 h 3028941"/>
              <a:gd name="connsiteX30" fmla="*/ 10943501 w 12192000"/>
              <a:gd name="connsiteY30" fmla="*/ 2723352 h 3028941"/>
              <a:gd name="connsiteX31" fmla="*/ 10740825 w 12192000"/>
              <a:gd name="connsiteY31" fmla="*/ 2642544 h 3028941"/>
              <a:gd name="connsiteX32" fmla="*/ 10621021 w 12192000"/>
              <a:gd name="connsiteY32" fmla="*/ 2583972 h 3028941"/>
              <a:gd name="connsiteX33" fmla="*/ 10501779 w 12192000"/>
              <a:gd name="connsiteY33" fmla="*/ 2548735 h 3028941"/>
              <a:gd name="connsiteX34" fmla="*/ 10403355 w 12192000"/>
              <a:gd name="connsiteY34" fmla="*/ 2512953 h 3028941"/>
              <a:gd name="connsiteX35" fmla="*/ 10337449 w 12192000"/>
              <a:gd name="connsiteY35" fmla="*/ 2488172 h 3028941"/>
              <a:gd name="connsiteX36" fmla="*/ 10324327 w 12192000"/>
              <a:gd name="connsiteY36" fmla="*/ 2478939 h 3028941"/>
              <a:gd name="connsiteX37" fmla="*/ 10321929 w 12192000"/>
              <a:gd name="connsiteY37" fmla="*/ 2478993 h 3028941"/>
              <a:gd name="connsiteX38" fmla="*/ 10290461 w 12192000"/>
              <a:gd name="connsiteY38" fmla="*/ 2462144 h 3028941"/>
              <a:gd name="connsiteX39" fmla="*/ 10268970 w 12192000"/>
              <a:gd name="connsiteY39" fmla="*/ 2448931 h 3028941"/>
              <a:gd name="connsiteX40" fmla="*/ 10263699 w 12192000"/>
              <a:gd name="connsiteY40" fmla="*/ 2448340 h 3028941"/>
              <a:gd name="connsiteX41" fmla="*/ 10228272 w 12192000"/>
              <a:gd name="connsiteY41" fmla="*/ 2431997 h 3028941"/>
              <a:gd name="connsiteX42" fmla="*/ 10215997 w 12192000"/>
              <a:gd name="connsiteY42" fmla="*/ 2431103 h 3028941"/>
              <a:gd name="connsiteX43" fmla="*/ 10193885 w 12192000"/>
              <a:gd name="connsiteY43" fmla="*/ 2427360 h 3028941"/>
              <a:gd name="connsiteX44" fmla="*/ 10135557 w 12192000"/>
              <a:gd name="connsiteY44" fmla="*/ 2429769 h 3028941"/>
              <a:gd name="connsiteX45" fmla="*/ 10092108 w 12192000"/>
              <a:gd name="connsiteY45" fmla="*/ 2409075 h 3028941"/>
              <a:gd name="connsiteX46" fmla="*/ 10091815 w 12192000"/>
              <a:gd name="connsiteY46" fmla="*/ 2409211 h 3028941"/>
              <a:gd name="connsiteX47" fmla="*/ 10083558 w 12192000"/>
              <a:gd name="connsiteY47" fmla="*/ 2406369 h 3028941"/>
              <a:gd name="connsiteX48" fmla="*/ 10078319 w 12192000"/>
              <a:gd name="connsiteY48" fmla="*/ 2403481 h 3028941"/>
              <a:gd name="connsiteX49" fmla="*/ 10063647 w 12192000"/>
              <a:gd name="connsiteY49" fmla="*/ 2397528 h 3028941"/>
              <a:gd name="connsiteX50" fmla="*/ 10057660 w 12192000"/>
              <a:gd name="connsiteY50" fmla="*/ 2396793 h 3028941"/>
              <a:gd name="connsiteX51" fmla="*/ 10003124 w 12192000"/>
              <a:gd name="connsiteY51" fmla="*/ 2406692 h 3028941"/>
              <a:gd name="connsiteX52" fmla="*/ 9898644 w 12192000"/>
              <a:gd name="connsiteY52" fmla="*/ 2393136 h 3028941"/>
              <a:gd name="connsiteX53" fmla="*/ 9794969 w 12192000"/>
              <a:gd name="connsiteY53" fmla="*/ 2376665 h 3028941"/>
              <a:gd name="connsiteX54" fmla="*/ 9690708 w 12192000"/>
              <a:gd name="connsiteY54" fmla="*/ 2362478 h 3028941"/>
              <a:gd name="connsiteX55" fmla="*/ 9656590 w 12192000"/>
              <a:gd name="connsiteY55" fmla="*/ 2365107 h 3028941"/>
              <a:gd name="connsiteX56" fmla="*/ 9651013 w 12192000"/>
              <a:gd name="connsiteY56" fmla="*/ 2365379 h 3028941"/>
              <a:gd name="connsiteX57" fmla="*/ 9629535 w 12192000"/>
              <a:gd name="connsiteY57" fmla="*/ 2359562 h 3028941"/>
              <a:gd name="connsiteX58" fmla="*/ 9621002 w 12192000"/>
              <a:gd name="connsiteY58" fmla="*/ 2358015 h 3028941"/>
              <a:gd name="connsiteX59" fmla="*/ 9620811 w 12192000"/>
              <a:gd name="connsiteY59" fmla="*/ 2358209 h 3028941"/>
              <a:gd name="connsiteX60" fmla="*/ 9612783 w 12192000"/>
              <a:gd name="connsiteY60" fmla="*/ 2356304 h 3028941"/>
              <a:gd name="connsiteX61" fmla="*/ 9573299 w 12192000"/>
              <a:gd name="connsiteY61" fmla="*/ 2344048 h 3028941"/>
              <a:gd name="connsiteX62" fmla="*/ 9523299 w 12192000"/>
              <a:gd name="connsiteY62" fmla="*/ 2356751 h 3028941"/>
              <a:gd name="connsiteX63" fmla="*/ 9502217 w 12192000"/>
              <a:gd name="connsiteY63" fmla="*/ 2356672 h 3028941"/>
              <a:gd name="connsiteX64" fmla="*/ 9491052 w 12192000"/>
              <a:gd name="connsiteY64" fmla="*/ 2357876 h 3028941"/>
              <a:gd name="connsiteX65" fmla="*/ 9490420 w 12192000"/>
              <a:gd name="connsiteY65" fmla="*/ 2358754 h 3028941"/>
              <a:gd name="connsiteX66" fmla="*/ 9422814 w 12192000"/>
              <a:gd name="connsiteY66" fmla="*/ 2337048 h 3028941"/>
              <a:gd name="connsiteX67" fmla="*/ 9387555 w 12192000"/>
              <a:gd name="connsiteY67" fmla="*/ 2324836 h 3028941"/>
              <a:gd name="connsiteX68" fmla="*/ 9385480 w 12192000"/>
              <a:gd name="connsiteY68" fmla="*/ 2325313 h 3028941"/>
              <a:gd name="connsiteX69" fmla="*/ 9369766 w 12192000"/>
              <a:gd name="connsiteY69" fmla="*/ 2317902 h 3028941"/>
              <a:gd name="connsiteX70" fmla="*/ 9356267 w 12192000"/>
              <a:gd name="connsiteY70" fmla="*/ 2307218 h 3028941"/>
              <a:gd name="connsiteX71" fmla="*/ 9240605 w 12192000"/>
              <a:gd name="connsiteY71" fmla="*/ 2292733 h 3028941"/>
              <a:gd name="connsiteX72" fmla="*/ 9083251 w 12192000"/>
              <a:gd name="connsiteY72" fmla="*/ 2245348 h 3028941"/>
              <a:gd name="connsiteX73" fmla="*/ 8956025 w 12192000"/>
              <a:gd name="connsiteY73" fmla="*/ 2219438 h 3028941"/>
              <a:gd name="connsiteX74" fmla="*/ 8791834 w 12192000"/>
              <a:gd name="connsiteY74" fmla="*/ 2194608 h 3028941"/>
              <a:gd name="connsiteX75" fmla="*/ 8677385 w 12192000"/>
              <a:gd name="connsiteY75" fmla="*/ 2172946 h 3028941"/>
              <a:gd name="connsiteX76" fmla="*/ 8628381 w 12192000"/>
              <a:gd name="connsiteY76" fmla="*/ 2151256 h 3028941"/>
              <a:gd name="connsiteX77" fmla="*/ 8608955 w 12192000"/>
              <a:gd name="connsiteY77" fmla="*/ 2154253 h 3028941"/>
              <a:gd name="connsiteX78" fmla="*/ 8605623 w 12192000"/>
              <a:gd name="connsiteY78" fmla="*/ 2154974 h 3028941"/>
              <a:gd name="connsiteX79" fmla="*/ 8591946 w 12192000"/>
              <a:gd name="connsiteY79" fmla="*/ 2153429 h 3028941"/>
              <a:gd name="connsiteX80" fmla="*/ 8588503 w 12192000"/>
              <a:gd name="connsiteY80" fmla="*/ 2158528 h 3028941"/>
              <a:gd name="connsiteX81" fmla="*/ 8542929 w 12192000"/>
              <a:gd name="connsiteY81" fmla="*/ 2155780 h 3028941"/>
              <a:gd name="connsiteX82" fmla="*/ 8422422 w 12192000"/>
              <a:gd name="connsiteY82" fmla="*/ 2128783 h 3028941"/>
              <a:gd name="connsiteX83" fmla="*/ 8350509 w 12192000"/>
              <a:gd name="connsiteY83" fmla="*/ 2116143 h 3028941"/>
              <a:gd name="connsiteX84" fmla="*/ 8323483 w 12192000"/>
              <a:gd name="connsiteY84" fmla="*/ 2116856 h 3028941"/>
              <a:gd name="connsiteX85" fmla="*/ 8285541 w 12192000"/>
              <a:gd name="connsiteY85" fmla="*/ 2114142 h 3028941"/>
              <a:gd name="connsiteX86" fmla="*/ 8156321 w 12192000"/>
              <a:gd name="connsiteY86" fmla="*/ 2105622 h 3028941"/>
              <a:gd name="connsiteX87" fmla="*/ 8115022 w 12192000"/>
              <a:gd name="connsiteY87" fmla="*/ 2097331 h 3028941"/>
              <a:gd name="connsiteX88" fmla="*/ 8109128 w 12192000"/>
              <a:gd name="connsiteY88" fmla="*/ 2095725 h 3028941"/>
              <a:gd name="connsiteX89" fmla="*/ 8061947 w 12192000"/>
              <a:gd name="connsiteY89" fmla="*/ 2076044 h 3028941"/>
              <a:gd name="connsiteX90" fmla="*/ 8056343 w 12192000"/>
              <a:gd name="connsiteY90" fmla="*/ 2079176 h 3028941"/>
              <a:gd name="connsiteX91" fmla="*/ 8039888 w 12192000"/>
              <a:gd name="connsiteY91" fmla="*/ 2079889 h 3028941"/>
              <a:gd name="connsiteX92" fmla="*/ 8027893 w 12192000"/>
              <a:gd name="connsiteY92" fmla="*/ 2071837 h 3028941"/>
              <a:gd name="connsiteX93" fmla="*/ 7968202 w 12192000"/>
              <a:gd name="connsiteY93" fmla="*/ 2048643 h 3028941"/>
              <a:gd name="connsiteX94" fmla="*/ 7879707 w 12192000"/>
              <a:gd name="connsiteY94" fmla="*/ 2019539 h 3028941"/>
              <a:gd name="connsiteX95" fmla="*/ 7867283 w 12192000"/>
              <a:gd name="connsiteY95" fmla="*/ 2011237 h 3028941"/>
              <a:gd name="connsiteX96" fmla="*/ 7843997 w 12192000"/>
              <a:gd name="connsiteY96" fmla="*/ 2004002 h 3028941"/>
              <a:gd name="connsiteX97" fmla="*/ 7819810 w 12192000"/>
              <a:gd name="connsiteY97" fmla="*/ 2003978 h 3028941"/>
              <a:gd name="connsiteX98" fmla="*/ 7766905 w 12192000"/>
              <a:gd name="connsiteY98" fmla="*/ 1994240 h 3028941"/>
              <a:gd name="connsiteX99" fmla="*/ 7748811 w 12192000"/>
              <a:gd name="connsiteY99" fmla="*/ 2001647 h 3028941"/>
              <a:gd name="connsiteX100" fmla="*/ 7745757 w 12192000"/>
              <a:gd name="connsiteY100" fmla="*/ 2003120 h 3028941"/>
              <a:gd name="connsiteX101" fmla="*/ 7732110 w 12192000"/>
              <a:gd name="connsiteY101" fmla="*/ 2004783 h 3028941"/>
              <a:gd name="connsiteX102" fmla="*/ 7730039 w 12192000"/>
              <a:gd name="connsiteY102" fmla="*/ 2010536 h 3028941"/>
              <a:gd name="connsiteX103" fmla="*/ 7685159 w 12192000"/>
              <a:gd name="connsiteY103" fmla="*/ 2018415 h 3028941"/>
              <a:gd name="connsiteX104" fmla="*/ 7561596 w 12192000"/>
              <a:gd name="connsiteY104" fmla="*/ 2020063 h 3028941"/>
              <a:gd name="connsiteX105" fmla="*/ 7488722 w 12192000"/>
              <a:gd name="connsiteY105" fmla="*/ 2024418 h 3028941"/>
              <a:gd name="connsiteX106" fmla="*/ 7462688 w 12192000"/>
              <a:gd name="connsiteY106" fmla="*/ 2031366 h 3028941"/>
              <a:gd name="connsiteX107" fmla="*/ 7425222 w 12192000"/>
              <a:gd name="connsiteY107" fmla="*/ 2037510 h 3028941"/>
              <a:gd name="connsiteX108" fmla="*/ 7360376 w 12192000"/>
              <a:gd name="connsiteY108" fmla="*/ 2052454 h 3028941"/>
              <a:gd name="connsiteX109" fmla="*/ 7297796 w 12192000"/>
              <a:gd name="connsiteY109" fmla="*/ 2059134 h 3028941"/>
              <a:gd name="connsiteX110" fmla="*/ 7255684 w 12192000"/>
              <a:gd name="connsiteY110" fmla="*/ 2060633 h 3028941"/>
              <a:gd name="connsiteX111" fmla="*/ 7249573 w 12192000"/>
              <a:gd name="connsiteY111" fmla="*/ 2060435 h 3028941"/>
              <a:gd name="connsiteX112" fmla="*/ 7198933 w 12192000"/>
              <a:gd name="connsiteY112" fmla="*/ 2052227 h 3028941"/>
              <a:gd name="connsiteX113" fmla="*/ 7194276 w 12192000"/>
              <a:gd name="connsiteY113" fmla="*/ 2056568 h 3028941"/>
              <a:gd name="connsiteX114" fmla="*/ 7178495 w 12192000"/>
              <a:gd name="connsiteY114" fmla="*/ 2061069 h 3028941"/>
              <a:gd name="connsiteX115" fmla="*/ 7164866 w 12192000"/>
              <a:gd name="connsiteY115" fmla="*/ 2056021 h 3028941"/>
              <a:gd name="connsiteX116" fmla="*/ 7101221 w 12192000"/>
              <a:gd name="connsiteY116" fmla="*/ 2047289 h 3028941"/>
              <a:gd name="connsiteX117" fmla="*/ 7008182 w 12192000"/>
              <a:gd name="connsiteY117" fmla="*/ 2039482 h 3028941"/>
              <a:gd name="connsiteX118" fmla="*/ 6994073 w 12192000"/>
              <a:gd name="connsiteY118" fmla="*/ 2034288 h 3028941"/>
              <a:gd name="connsiteX119" fmla="*/ 6902768 w 12192000"/>
              <a:gd name="connsiteY119" fmla="*/ 2021990 h 3028941"/>
              <a:gd name="connsiteX120" fmla="*/ 6854917 w 12192000"/>
              <a:gd name="connsiteY120" fmla="*/ 2020321 h 3028941"/>
              <a:gd name="connsiteX121" fmla="*/ 6849655 w 12192000"/>
              <a:gd name="connsiteY121" fmla="*/ 2025191 h 3028941"/>
              <a:gd name="connsiteX122" fmla="*/ 6835522 w 12192000"/>
              <a:gd name="connsiteY122" fmla="*/ 2024012 h 3028941"/>
              <a:gd name="connsiteX123" fmla="*/ 6707727 w 12192000"/>
              <a:gd name="connsiteY123" fmla="*/ 2006254 h 3028941"/>
              <a:gd name="connsiteX124" fmla="*/ 6561947 w 12192000"/>
              <a:gd name="connsiteY124" fmla="*/ 1975575 h 3028941"/>
              <a:gd name="connsiteX125" fmla="*/ 6464714 w 12192000"/>
              <a:gd name="connsiteY125" fmla="*/ 1978704 h 3028941"/>
              <a:gd name="connsiteX126" fmla="*/ 6242129 w 12192000"/>
              <a:gd name="connsiteY126" fmla="*/ 1915441 h 3028941"/>
              <a:gd name="connsiteX127" fmla="*/ 6080728 w 12192000"/>
              <a:gd name="connsiteY127" fmla="*/ 1895758 h 3028941"/>
              <a:gd name="connsiteX128" fmla="*/ 6069627 w 12192000"/>
              <a:gd name="connsiteY128" fmla="*/ 1885968 h 3028941"/>
              <a:gd name="connsiteX129" fmla="*/ 6055146 w 12192000"/>
              <a:gd name="connsiteY129" fmla="*/ 1879305 h 3028941"/>
              <a:gd name="connsiteX130" fmla="*/ 5953405 w 12192000"/>
              <a:gd name="connsiteY130" fmla="*/ 1849929 h 3028941"/>
              <a:gd name="connsiteX131" fmla="*/ 5940151 w 12192000"/>
              <a:gd name="connsiteY131" fmla="*/ 1852123 h 3028941"/>
              <a:gd name="connsiteX132" fmla="*/ 5917647 w 12192000"/>
              <a:gd name="connsiteY132" fmla="*/ 1852476 h 3028941"/>
              <a:gd name="connsiteX133" fmla="*/ 5860259 w 12192000"/>
              <a:gd name="connsiteY133" fmla="*/ 1865444 h 3028941"/>
              <a:gd name="connsiteX134" fmla="*/ 5821880 w 12192000"/>
              <a:gd name="connsiteY134" fmla="*/ 1854695 h 3028941"/>
              <a:gd name="connsiteX135" fmla="*/ 5813898 w 12192000"/>
              <a:gd name="connsiteY135" fmla="*/ 1853063 h 3028941"/>
              <a:gd name="connsiteX136" fmla="*/ 5813633 w 12192000"/>
              <a:gd name="connsiteY136" fmla="*/ 1853249 h 3028941"/>
              <a:gd name="connsiteX137" fmla="*/ 5804995 w 12192000"/>
              <a:gd name="connsiteY137" fmla="*/ 1851966 h 3028941"/>
              <a:gd name="connsiteX138" fmla="*/ 5799340 w 12192000"/>
              <a:gd name="connsiteY138" fmla="*/ 1850088 h 3028941"/>
              <a:gd name="connsiteX139" fmla="*/ 5783850 w 12192000"/>
              <a:gd name="connsiteY139" fmla="*/ 1846922 h 3028941"/>
              <a:gd name="connsiteX140" fmla="*/ 5777803 w 12192000"/>
              <a:gd name="connsiteY140" fmla="*/ 1847290 h 3028941"/>
              <a:gd name="connsiteX141" fmla="*/ 5774372 w 12192000"/>
              <a:gd name="connsiteY141" fmla="*/ 1849538 h 3028941"/>
              <a:gd name="connsiteX142" fmla="*/ 5740527 w 12192000"/>
              <a:gd name="connsiteY142" fmla="*/ 1850453 h 3028941"/>
              <a:gd name="connsiteX143" fmla="*/ 5671437 w 12192000"/>
              <a:gd name="connsiteY143" fmla="*/ 1845438 h 3028941"/>
              <a:gd name="connsiteX144" fmla="*/ 5633526 w 12192000"/>
              <a:gd name="connsiteY144" fmla="*/ 1839191 h 3028941"/>
              <a:gd name="connsiteX145" fmla="*/ 5527860 w 12192000"/>
              <a:gd name="connsiteY145" fmla="*/ 1825767 h 3028941"/>
              <a:gd name="connsiteX146" fmla="*/ 5420429 w 12192000"/>
              <a:gd name="connsiteY146" fmla="*/ 1815102 h 3028941"/>
              <a:gd name="connsiteX147" fmla="*/ 5339073 w 12192000"/>
              <a:gd name="connsiteY147" fmla="*/ 1819639 h 3028941"/>
              <a:gd name="connsiteX148" fmla="*/ 5334373 w 12192000"/>
              <a:gd name="connsiteY148" fmla="*/ 1817028 h 3028941"/>
              <a:gd name="connsiteX149" fmla="*/ 5326433 w 12192000"/>
              <a:gd name="connsiteY149" fmla="*/ 1814516 h 3028941"/>
              <a:gd name="connsiteX150" fmla="*/ 5326080 w 12192000"/>
              <a:gd name="connsiteY150" fmla="*/ 1814651 h 3028941"/>
              <a:gd name="connsiteX151" fmla="*/ 5318954 w 12192000"/>
              <a:gd name="connsiteY151" fmla="*/ 1811914 h 3028941"/>
              <a:gd name="connsiteX152" fmla="*/ 5286087 w 12192000"/>
              <a:gd name="connsiteY152" fmla="*/ 1796038 h 3028941"/>
              <a:gd name="connsiteX153" fmla="*/ 5223002 w 12192000"/>
              <a:gd name="connsiteY153" fmla="*/ 1799482 h 3028941"/>
              <a:gd name="connsiteX154" fmla="*/ 5200540 w 12192000"/>
              <a:gd name="connsiteY154" fmla="*/ 1796400 h 3028941"/>
              <a:gd name="connsiteX155" fmla="*/ 5154928 w 12192000"/>
              <a:gd name="connsiteY155" fmla="*/ 1781130 h 3028941"/>
              <a:gd name="connsiteX156" fmla="*/ 5149478 w 12192000"/>
              <a:gd name="connsiteY156" fmla="*/ 1780679 h 3028941"/>
              <a:gd name="connsiteX157" fmla="*/ 5130626 w 12192000"/>
              <a:gd name="connsiteY157" fmla="*/ 1768669 h 3028941"/>
              <a:gd name="connsiteX158" fmla="*/ 5102239 w 12192000"/>
              <a:gd name="connsiteY158" fmla="*/ 1753436 h 3028941"/>
              <a:gd name="connsiteX159" fmla="*/ 5099658 w 12192000"/>
              <a:gd name="connsiteY159" fmla="*/ 1753538 h 3028941"/>
              <a:gd name="connsiteX160" fmla="*/ 5088508 w 12192000"/>
              <a:gd name="connsiteY160" fmla="*/ 1745106 h 3028941"/>
              <a:gd name="connsiteX161" fmla="*/ 5082205 w 12192000"/>
              <a:gd name="connsiteY161" fmla="*/ 1734262 h 3028941"/>
              <a:gd name="connsiteX162" fmla="*/ 4931750 w 12192000"/>
              <a:gd name="connsiteY162" fmla="*/ 1691385 h 3028941"/>
              <a:gd name="connsiteX163" fmla="*/ 4824030 w 12192000"/>
              <a:gd name="connsiteY163" fmla="*/ 1643040 h 3028941"/>
              <a:gd name="connsiteX164" fmla="*/ 4758423 w 12192000"/>
              <a:gd name="connsiteY164" fmla="*/ 1579191 h 3028941"/>
              <a:gd name="connsiteX165" fmla="*/ 4514045 w 12192000"/>
              <a:gd name="connsiteY165" fmla="*/ 1535848 h 3028941"/>
              <a:gd name="connsiteX166" fmla="*/ 4458973 w 12192000"/>
              <a:gd name="connsiteY166" fmla="*/ 1525122 h 3028941"/>
              <a:gd name="connsiteX167" fmla="*/ 4423105 w 12192000"/>
              <a:gd name="connsiteY167" fmla="*/ 1500018 h 3028941"/>
              <a:gd name="connsiteX168" fmla="*/ 4400073 w 12192000"/>
              <a:gd name="connsiteY168" fmla="*/ 1499739 h 3028941"/>
              <a:gd name="connsiteX169" fmla="*/ 4395961 w 12192000"/>
              <a:gd name="connsiteY169" fmla="*/ 1499863 h 3028941"/>
              <a:gd name="connsiteX170" fmla="*/ 4382523 w 12192000"/>
              <a:gd name="connsiteY170" fmla="*/ 1496619 h 3028941"/>
              <a:gd name="connsiteX171" fmla="*/ 4374971 w 12192000"/>
              <a:gd name="connsiteY171" fmla="*/ 1500377 h 3028941"/>
              <a:gd name="connsiteX172" fmla="*/ 4352051 w 12192000"/>
              <a:gd name="connsiteY172" fmla="*/ 1498843 h 3028941"/>
              <a:gd name="connsiteX173" fmla="*/ 4328364 w 12192000"/>
              <a:gd name="connsiteY173" fmla="*/ 1491566 h 3028941"/>
              <a:gd name="connsiteX174" fmla="*/ 4220142 w 12192000"/>
              <a:gd name="connsiteY174" fmla="*/ 1451803 h 3028941"/>
              <a:gd name="connsiteX175" fmla="*/ 4152921 w 12192000"/>
              <a:gd name="connsiteY175" fmla="*/ 1430969 h 3028941"/>
              <a:gd name="connsiteX176" fmla="*/ 4123498 w 12192000"/>
              <a:gd name="connsiteY176" fmla="*/ 1427696 h 3028941"/>
              <a:gd name="connsiteX177" fmla="*/ 4085026 w 12192000"/>
              <a:gd name="connsiteY177" fmla="*/ 1420005 h 3028941"/>
              <a:gd name="connsiteX178" fmla="*/ 4014120 w 12192000"/>
              <a:gd name="connsiteY178" fmla="*/ 1410025 h 3028941"/>
              <a:gd name="connsiteX179" fmla="*/ 3924085 w 12192000"/>
              <a:gd name="connsiteY179" fmla="*/ 1390368 h 3028941"/>
              <a:gd name="connsiteX180" fmla="*/ 3875102 w 12192000"/>
              <a:gd name="connsiteY180" fmla="*/ 1356231 h 3028941"/>
              <a:gd name="connsiteX181" fmla="*/ 3866735 w 12192000"/>
              <a:gd name="connsiteY181" fmla="*/ 1358044 h 3028941"/>
              <a:gd name="connsiteX182" fmla="*/ 3824835 w 12192000"/>
              <a:gd name="connsiteY182" fmla="*/ 1344150 h 3028941"/>
              <a:gd name="connsiteX183" fmla="*/ 3698316 w 12192000"/>
              <a:gd name="connsiteY183" fmla="*/ 1271660 h 3028941"/>
              <a:gd name="connsiteX184" fmla="*/ 3615875 w 12192000"/>
              <a:gd name="connsiteY184" fmla="*/ 1245166 h 3028941"/>
              <a:gd name="connsiteX185" fmla="*/ 3583351 w 12192000"/>
              <a:gd name="connsiteY185" fmla="*/ 1239605 h 3028941"/>
              <a:gd name="connsiteX186" fmla="*/ 3529058 w 12192000"/>
              <a:gd name="connsiteY186" fmla="*/ 1230047 h 3028941"/>
              <a:gd name="connsiteX187" fmla="*/ 3438822 w 12192000"/>
              <a:gd name="connsiteY187" fmla="*/ 1205661 h 3028941"/>
              <a:gd name="connsiteX188" fmla="*/ 3390292 w 12192000"/>
              <a:gd name="connsiteY188" fmla="*/ 1197075 h 3028941"/>
              <a:gd name="connsiteX189" fmla="*/ 3315537 w 12192000"/>
              <a:gd name="connsiteY189" fmla="*/ 1185391 h 3028941"/>
              <a:gd name="connsiteX190" fmla="*/ 3305896 w 12192000"/>
              <a:gd name="connsiteY190" fmla="*/ 1180025 h 3028941"/>
              <a:gd name="connsiteX191" fmla="*/ 3260055 w 12192000"/>
              <a:gd name="connsiteY191" fmla="*/ 1189560 h 3028941"/>
              <a:gd name="connsiteX192" fmla="*/ 3136098 w 12192000"/>
              <a:gd name="connsiteY192" fmla="*/ 1171708 h 3028941"/>
              <a:gd name="connsiteX193" fmla="*/ 3113533 w 12192000"/>
              <a:gd name="connsiteY193" fmla="*/ 1171758 h 3028941"/>
              <a:gd name="connsiteX194" fmla="*/ 3087934 w 12192000"/>
              <a:gd name="connsiteY194" fmla="*/ 1162189 h 3028941"/>
              <a:gd name="connsiteX195" fmla="*/ 3033101 w 12192000"/>
              <a:gd name="connsiteY195" fmla="*/ 1146004 h 3028941"/>
              <a:gd name="connsiteX196" fmla="*/ 2999082 w 12192000"/>
              <a:gd name="connsiteY196" fmla="*/ 1129337 h 3028941"/>
              <a:gd name="connsiteX197" fmla="*/ 2988144 w 12192000"/>
              <a:gd name="connsiteY197" fmla="*/ 1133783 h 3028941"/>
              <a:gd name="connsiteX198" fmla="*/ 2964880 w 12192000"/>
              <a:gd name="connsiteY198" fmla="*/ 1133160 h 3028941"/>
              <a:gd name="connsiteX199" fmla="*/ 2871083 w 12192000"/>
              <a:gd name="connsiteY199" fmla="*/ 1114281 h 3028941"/>
              <a:gd name="connsiteX200" fmla="*/ 2853547 w 12192000"/>
              <a:gd name="connsiteY200" fmla="*/ 1113282 h 3028941"/>
              <a:gd name="connsiteX201" fmla="*/ 2834998 w 12192000"/>
              <a:gd name="connsiteY201" fmla="*/ 1105032 h 3028941"/>
              <a:gd name="connsiteX202" fmla="*/ 2832012 w 12192000"/>
              <a:gd name="connsiteY202" fmla="*/ 1103667 h 3028941"/>
              <a:gd name="connsiteX203" fmla="*/ 2831450 w 12192000"/>
              <a:gd name="connsiteY203" fmla="*/ 1103681 h 3028941"/>
              <a:gd name="connsiteX204" fmla="*/ 2830158 w 12192000"/>
              <a:gd name="connsiteY204" fmla="*/ 1102819 h 3028941"/>
              <a:gd name="connsiteX205" fmla="*/ 2817969 w 12192000"/>
              <a:gd name="connsiteY205" fmla="*/ 1097243 h 3028941"/>
              <a:gd name="connsiteX206" fmla="*/ 2812278 w 12192000"/>
              <a:gd name="connsiteY206" fmla="*/ 1097008 h 3028941"/>
              <a:gd name="connsiteX207" fmla="*/ 2735949 w 12192000"/>
              <a:gd name="connsiteY207" fmla="*/ 1069536 h 3028941"/>
              <a:gd name="connsiteX208" fmla="*/ 2700542 w 12192000"/>
              <a:gd name="connsiteY208" fmla="*/ 1056907 h 3028941"/>
              <a:gd name="connsiteX209" fmla="*/ 2690071 w 12192000"/>
              <a:gd name="connsiteY209" fmla="*/ 1056397 h 3028941"/>
              <a:gd name="connsiteX210" fmla="*/ 2655269 w 12192000"/>
              <a:gd name="connsiteY210" fmla="*/ 1042078 h 3028941"/>
              <a:gd name="connsiteX211" fmla="*/ 2637172 w 12192000"/>
              <a:gd name="connsiteY211" fmla="*/ 1039382 h 3028941"/>
              <a:gd name="connsiteX212" fmla="*/ 2544676 w 12192000"/>
              <a:gd name="connsiteY212" fmla="*/ 1019916 h 3028941"/>
              <a:gd name="connsiteX213" fmla="*/ 2521406 w 12192000"/>
              <a:gd name="connsiteY213" fmla="*/ 1022036 h 3028941"/>
              <a:gd name="connsiteX214" fmla="*/ 2462038 w 12192000"/>
              <a:gd name="connsiteY214" fmla="*/ 992687 h 3028941"/>
              <a:gd name="connsiteX215" fmla="*/ 2448962 w 12192000"/>
              <a:gd name="connsiteY215" fmla="*/ 988555 h 3028941"/>
              <a:gd name="connsiteX216" fmla="*/ 2444223 w 12192000"/>
              <a:gd name="connsiteY216" fmla="*/ 985580 h 3028941"/>
              <a:gd name="connsiteX217" fmla="*/ 2428175 w 12192000"/>
              <a:gd name="connsiteY217" fmla="*/ 997242 h 3028941"/>
              <a:gd name="connsiteX218" fmla="*/ 2398519 w 12192000"/>
              <a:gd name="connsiteY218" fmla="*/ 1001482 h 3028941"/>
              <a:gd name="connsiteX219" fmla="*/ 2385271 w 12192000"/>
              <a:gd name="connsiteY219" fmla="*/ 993786 h 3028941"/>
              <a:gd name="connsiteX220" fmla="*/ 2298174 w 12192000"/>
              <a:gd name="connsiteY220" fmla="*/ 956527 h 3028941"/>
              <a:gd name="connsiteX221" fmla="*/ 2271014 w 12192000"/>
              <a:gd name="connsiteY221" fmla="*/ 945440 h 3028941"/>
              <a:gd name="connsiteX222" fmla="*/ 2214838 w 12192000"/>
              <a:gd name="connsiteY222" fmla="*/ 924396 h 3028941"/>
              <a:gd name="connsiteX223" fmla="*/ 2038407 w 12192000"/>
              <a:gd name="connsiteY223" fmla="*/ 916628 h 3028941"/>
              <a:gd name="connsiteX224" fmla="*/ 1958268 w 12192000"/>
              <a:gd name="connsiteY224" fmla="*/ 931677 h 3028941"/>
              <a:gd name="connsiteX225" fmla="*/ 1740316 w 12192000"/>
              <a:gd name="connsiteY225" fmla="*/ 931710 h 3028941"/>
              <a:gd name="connsiteX226" fmla="*/ 1454477 w 12192000"/>
              <a:gd name="connsiteY226" fmla="*/ 973878 h 3028941"/>
              <a:gd name="connsiteX227" fmla="*/ 1385984 w 12192000"/>
              <a:gd name="connsiteY227" fmla="*/ 958621 h 3028941"/>
              <a:gd name="connsiteX228" fmla="*/ 1355604 w 12192000"/>
              <a:gd name="connsiteY228" fmla="*/ 960893 h 3028941"/>
              <a:gd name="connsiteX229" fmla="*/ 1305323 w 12192000"/>
              <a:gd name="connsiteY229" fmla="*/ 967511 h 3028941"/>
              <a:gd name="connsiteX230" fmla="*/ 1125607 w 12192000"/>
              <a:gd name="connsiteY230" fmla="*/ 968467 h 3028941"/>
              <a:gd name="connsiteX231" fmla="*/ 1016562 w 12192000"/>
              <a:gd name="connsiteY231" fmla="*/ 975260 h 3028941"/>
              <a:gd name="connsiteX232" fmla="*/ 818620 w 12192000"/>
              <a:gd name="connsiteY232" fmla="*/ 987723 h 3028941"/>
              <a:gd name="connsiteX233" fmla="*/ 611870 w 12192000"/>
              <a:gd name="connsiteY233" fmla="*/ 1002547 h 3028941"/>
              <a:gd name="connsiteX234" fmla="*/ 520325 w 12192000"/>
              <a:gd name="connsiteY234" fmla="*/ 1010590 h 3028941"/>
              <a:gd name="connsiteX235" fmla="*/ 386188 w 12192000"/>
              <a:gd name="connsiteY235" fmla="*/ 1040956 h 3028941"/>
              <a:gd name="connsiteX236" fmla="*/ 272629 w 12192000"/>
              <a:gd name="connsiteY236" fmla="*/ 1010300 h 3028941"/>
              <a:gd name="connsiteX237" fmla="*/ 113450 w 12192000"/>
              <a:gd name="connsiteY237" fmla="*/ 1038933 h 3028941"/>
              <a:gd name="connsiteX238" fmla="*/ 4256 w 12192000"/>
              <a:gd name="connsiteY238" fmla="*/ 1060111 h 3028941"/>
              <a:gd name="connsiteX239" fmla="*/ 0 w 12192000"/>
              <a:gd name="connsiteY239" fmla="*/ 1059714 h 3028941"/>
              <a:gd name="connsiteX240" fmla="*/ 0 w 12192000"/>
              <a:gd name="connsiteY240" fmla="*/ 0 h 3028941"/>
              <a:gd name="connsiteX0" fmla="*/ 0 w 12192000"/>
              <a:gd name="connsiteY0" fmla="*/ 0 h 3028941"/>
              <a:gd name="connsiteX1" fmla="*/ 12192000 w 12192000"/>
              <a:gd name="connsiteY1" fmla="*/ 0 h 3028941"/>
              <a:gd name="connsiteX2" fmla="*/ 12192000 w 12192000"/>
              <a:gd name="connsiteY2" fmla="*/ 2802781 h 3028941"/>
              <a:gd name="connsiteX3" fmla="*/ 12174273 w 12192000"/>
              <a:gd name="connsiteY3" fmla="*/ 2805362 h 3028941"/>
              <a:gd name="connsiteX4" fmla="*/ 12112141 w 12192000"/>
              <a:gd name="connsiteY4" fmla="*/ 2896170 h 3028941"/>
              <a:gd name="connsiteX5" fmla="*/ 12013268 w 12192000"/>
              <a:gd name="connsiteY5" fmla="*/ 2939595 h 3028941"/>
              <a:gd name="connsiteX6" fmla="*/ 11844564 w 12192000"/>
              <a:gd name="connsiteY6" fmla="*/ 2972630 h 3028941"/>
              <a:gd name="connsiteX7" fmla="*/ 11754334 w 12192000"/>
              <a:gd name="connsiteY7" fmla="*/ 2963535 h 3028941"/>
              <a:gd name="connsiteX8" fmla="*/ 11683126 w 12192000"/>
              <a:gd name="connsiteY8" fmla="*/ 2966141 h 3028941"/>
              <a:gd name="connsiteX9" fmla="*/ 11641086 w 12192000"/>
              <a:gd name="connsiteY9" fmla="*/ 2983775 h 3028941"/>
              <a:gd name="connsiteX10" fmla="*/ 11595224 w 12192000"/>
              <a:gd name="connsiteY10" fmla="*/ 3021872 h 3028941"/>
              <a:gd name="connsiteX11" fmla="*/ 11544871 w 12192000"/>
              <a:gd name="connsiteY11" fmla="*/ 3028941 h 3028941"/>
              <a:gd name="connsiteX12" fmla="*/ 11494397 w 12192000"/>
              <a:gd name="connsiteY12" fmla="*/ 2997610 h 3028941"/>
              <a:gd name="connsiteX13" fmla="*/ 11566270 w 12192000"/>
              <a:gd name="connsiteY13" fmla="*/ 2794050 h 3028941"/>
              <a:gd name="connsiteX14" fmla="*/ 11543180 w 12192000"/>
              <a:gd name="connsiteY14" fmla="*/ 2794523 h 3028941"/>
              <a:gd name="connsiteX15" fmla="*/ 11527456 w 12192000"/>
              <a:gd name="connsiteY15" fmla="*/ 2784758 h 3028941"/>
              <a:gd name="connsiteX16" fmla="*/ 11410019 w 12192000"/>
              <a:gd name="connsiteY16" fmla="*/ 2778739 h 3028941"/>
              <a:gd name="connsiteX17" fmla="*/ 11391662 w 12192000"/>
              <a:gd name="connsiteY17" fmla="*/ 2777813 h 3028941"/>
              <a:gd name="connsiteX18" fmla="*/ 11381950 w 12192000"/>
              <a:gd name="connsiteY18" fmla="*/ 2771457 h 3028941"/>
              <a:gd name="connsiteX19" fmla="*/ 11355280 w 12192000"/>
              <a:gd name="connsiteY19" fmla="*/ 2766974 h 3028941"/>
              <a:gd name="connsiteX20" fmla="*/ 11346286 w 12192000"/>
              <a:gd name="connsiteY20" fmla="*/ 2771221 h 3028941"/>
              <a:gd name="connsiteX21" fmla="*/ 11344784 w 12192000"/>
              <a:gd name="connsiteY21" fmla="*/ 2767480 h 3028941"/>
              <a:gd name="connsiteX22" fmla="*/ 11307999 w 12192000"/>
              <a:gd name="connsiteY22" fmla="*/ 2758374 h 3028941"/>
              <a:gd name="connsiteX23" fmla="*/ 11228674 w 12192000"/>
              <a:gd name="connsiteY23" fmla="*/ 2738503 h 3028941"/>
              <a:gd name="connsiteX24" fmla="*/ 11208775 w 12192000"/>
              <a:gd name="connsiteY24" fmla="*/ 2733735 h 3028941"/>
              <a:gd name="connsiteX25" fmla="*/ 11191329 w 12192000"/>
              <a:gd name="connsiteY25" fmla="*/ 2735896 h 3028941"/>
              <a:gd name="connsiteX26" fmla="*/ 11095293 w 12192000"/>
              <a:gd name="connsiteY26" fmla="*/ 2734181 h 3028941"/>
              <a:gd name="connsiteX27" fmla="*/ 11072290 w 12192000"/>
              <a:gd name="connsiteY27" fmla="*/ 2737734 h 3028941"/>
              <a:gd name="connsiteX28" fmla="*/ 10980239 w 12192000"/>
              <a:gd name="connsiteY28" fmla="*/ 2729000 h 3028941"/>
              <a:gd name="connsiteX29" fmla="*/ 10980167 w 12192000"/>
              <a:gd name="connsiteY29" fmla="*/ 2728972 h 3028941"/>
              <a:gd name="connsiteX30" fmla="*/ 10943501 w 12192000"/>
              <a:gd name="connsiteY30" fmla="*/ 2723352 h 3028941"/>
              <a:gd name="connsiteX31" fmla="*/ 10740825 w 12192000"/>
              <a:gd name="connsiteY31" fmla="*/ 2642544 h 3028941"/>
              <a:gd name="connsiteX32" fmla="*/ 10621021 w 12192000"/>
              <a:gd name="connsiteY32" fmla="*/ 2583972 h 3028941"/>
              <a:gd name="connsiteX33" fmla="*/ 10501779 w 12192000"/>
              <a:gd name="connsiteY33" fmla="*/ 2548735 h 3028941"/>
              <a:gd name="connsiteX34" fmla="*/ 10403355 w 12192000"/>
              <a:gd name="connsiteY34" fmla="*/ 2512953 h 3028941"/>
              <a:gd name="connsiteX35" fmla="*/ 10337449 w 12192000"/>
              <a:gd name="connsiteY35" fmla="*/ 2488172 h 3028941"/>
              <a:gd name="connsiteX36" fmla="*/ 10324327 w 12192000"/>
              <a:gd name="connsiteY36" fmla="*/ 2478939 h 3028941"/>
              <a:gd name="connsiteX37" fmla="*/ 10321929 w 12192000"/>
              <a:gd name="connsiteY37" fmla="*/ 2478993 h 3028941"/>
              <a:gd name="connsiteX38" fmla="*/ 10290461 w 12192000"/>
              <a:gd name="connsiteY38" fmla="*/ 2462144 h 3028941"/>
              <a:gd name="connsiteX39" fmla="*/ 10268970 w 12192000"/>
              <a:gd name="connsiteY39" fmla="*/ 2448931 h 3028941"/>
              <a:gd name="connsiteX40" fmla="*/ 10263699 w 12192000"/>
              <a:gd name="connsiteY40" fmla="*/ 2448340 h 3028941"/>
              <a:gd name="connsiteX41" fmla="*/ 10228272 w 12192000"/>
              <a:gd name="connsiteY41" fmla="*/ 2431997 h 3028941"/>
              <a:gd name="connsiteX42" fmla="*/ 10215997 w 12192000"/>
              <a:gd name="connsiteY42" fmla="*/ 2431103 h 3028941"/>
              <a:gd name="connsiteX43" fmla="*/ 10193885 w 12192000"/>
              <a:gd name="connsiteY43" fmla="*/ 2427360 h 3028941"/>
              <a:gd name="connsiteX44" fmla="*/ 10135557 w 12192000"/>
              <a:gd name="connsiteY44" fmla="*/ 2429769 h 3028941"/>
              <a:gd name="connsiteX45" fmla="*/ 10092108 w 12192000"/>
              <a:gd name="connsiteY45" fmla="*/ 2409075 h 3028941"/>
              <a:gd name="connsiteX46" fmla="*/ 10091815 w 12192000"/>
              <a:gd name="connsiteY46" fmla="*/ 2409211 h 3028941"/>
              <a:gd name="connsiteX47" fmla="*/ 10083558 w 12192000"/>
              <a:gd name="connsiteY47" fmla="*/ 2406369 h 3028941"/>
              <a:gd name="connsiteX48" fmla="*/ 10078319 w 12192000"/>
              <a:gd name="connsiteY48" fmla="*/ 2403481 h 3028941"/>
              <a:gd name="connsiteX49" fmla="*/ 10063647 w 12192000"/>
              <a:gd name="connsiteY49" fmla="*/ 2397528 h 3028941"/>
              <a:gd name="connsiteX50" fmla="*/ 10057660 w 12192000"/>
              <a:gd name="connsiteY50" fmla="*/ 2396793 h 3028941"/>
              <a:gd name="connsiteX51" fmla="*/ 10003124 w 12192000"/>
              <a:gd name="connsiteY51" fmla="*/ 2406692 h 3028941"/>
              <a:gd name="connsiteX52" fmla="*/ 9898644 w 12192000"/>
              <a:gd name="connsiteY52" fmla="*/ 2393136 h 3028941"/>
              <a:gd name="connsiteX53" fmla="*/ 9794969 w 12192000"/>
              <a:gd name="connsiteY53" fmla="*/ 2376665 h 3028941"/>
              <a:gd name="connsiteX54" fmla="*/ 9690708 w 12192000"/>
              <a:gd name="connsiteY54" fmla="*/ 2362478 h 3028941"/>
              <a:gd name="connsiteX55" fmla="*/ 9656590 w 12192000"/>
              <a:gd name="connsiteY55" fmla="*/ 2365107 h 3028941"/>
              <a:gd name="connsiteX56" fmla="*/ 9651013 w 12192000"/>
              <a:gd name="connsiteY56" fmla="*/ 2365379 h 3028941"/>
              <a:gd name="connsiteX57" fmla="*/ 9629535 w 12192000"/>
              <a:gd name="connsiteY57" fmla="*/ 2359562 h 3028941"/>
              <a:gd name="connsiteX58" fmla="*/ 9621002 w 12192000"/>
              <a:gd name="connsiteY58" fmla="*/ 2358015 h 3028941"/>
              <a:gd name="connsiteX59" fmla="*/ 9620811 w 12192000"/>
              <a:gd name="connsiteY59" fmla="*/ 2358209 h 3028941"/>
              <a:gd name="connsiteX60" fmla="*/ 9612783 w 12192000"/>
              <a:gd name="connsiteY60" fmla="*/ 2356304 h 3028941"/>
              <a:gd name="connsiteX61" fmla="*/ 9573299 w 12192000"/>
              <a:gd name="connsiteY61" fmla="*/ 2344048 h 3028941"/>
              <a:gd name="connsiteX62" fmla="*/ 9523299 w 12192000"/>
              <a:gd name="connsiteY62" fmla="*/ 2356751 h 3028941"/>
              <a:gd name="connsiteX63" fmla="*/ 9502217 w 12192000"/>
              <a:gd name="connsiteY63" fmla="*/ 2356672 h 3028941"/>
              <a:gd name="connsiteX64" fmla="*/ 9491052 w 12192000"/>
              <a:gd name="connsiteY64" fmla="*/ 2357876 h 3028941"/>
              <a:gd name="connsiteX65" fmla="*/ 9490420 w 12192000"/>
              <a:gd name="connsiteY65" fmla="*/ 2358754 h 3028941"/>
              <a:gd name="connsiteX66" fmla="*/ 9422814 w 12192000"/>
              <a:gd name="connsiteY66" fmla="*/ 2337048 h 3028941"/>
              <a:gd name="connsiteX67" fmla="*/ 9387555 w 12192000"/>
              <a:gd name="connsiteY67" fmla="*/ 2324836 h 3028941"/>
              <a:gd name="connsiteX68" fmla="*/ 9385480 w 12192000"/>
              <a:gd name="connsiteY68" fmla="*/ 2325313 h 3028941"/>
              <a:gd name="connsiteX69" fmla="*/ 9369766 w 12192000"/>
              <a:gd name="connsiteY69" fmla="*/ 2317902 h 3028941"/>
              <a:gd name="connsiteX70" fmla="*/ 9356267 w 12192000"/>
              <a:gd name="connsiteY70" fmla="*/ 2307218 h 3028941"/>
              <a:gd name="connsiteX71" fmla="*/ 9240605 w 12192000"/>
              <a:gd name="connsiteY71" fmla="*/ 2292733 h 3028941"/>
              <a:gd name="connsiteX72" fmla="*/ 9083251 w 12192000"/>
              <a:gd name="connsiteY72" fmla="*/ 2245348 h 3028941"/>
              <a:gd name="connsiteX73" fmla="*/ 8956025 w 12192000"/>
              <a:gd name="connsiteY73" fmla="*/ 2219438 h 3028941"/>
              <a:gd name="connsiteX74" fmla="*/ 8791834 w 12192000"/>
              <a:gd name="connsiteY74" fmla="*/ 2194608 h 3028941"/>
              <a:gd name="connsiteX75" fmla="*/ 8677385 w 12192000"/>
              <a:gd name="connsiteY75" fmla="*/ 2172946 h 3028941"/>
              <a:gd name="connsiteX76" fmla="*/ 8628381 w 12192000"/>
              <a:gd name="connsiteY76" fmla="*/ 2151256 h 3028941"/>
              <a:gd name="connsiteX77" fmla="*/ 8608955 w 12192000"/>
              <a:gd name="connsiteY77" fmla="*/ 2154253 h 3028941"/>
              <a:gd name="connsiteX78" fmla="*/ 8605623 w 12192000"/>
              <a:gd name="connsiteY78" fmla="*/ 2154974 h 3028941"/>
              <a:gd name="connsiteX79" fmla="*/ 8591946 w 12192000"/>
              <a:gd name="connsiteY79" fmla="*/ 2153429 h 3028941"/>
              <a:gd name="connsiteX80" fmla="*/ 8588503 w 12192000"/>
              <a:gd name="connsiteY80" fmla="*/ 2158528 h 3028941"/>
              <a:gd name="connsiteX81" fmla="*/ 8542929 w 12192000"/>
              <a:gd name="connsiteY81" fmla="*/ 2155780 h 3028941"/>
              <a:gd name="connsiteX82" fmla="*/ 8422422 w 12192000"/>
              <a:gd name="connsiteY82" fmla="*/ 2128783 h 3028941"/>
              <a:gd name="connsiteX83" fmla="*/ 8350509 w 12192000"/>
              <a:gd name="connsiteY83" fmla="*/ 2116143 h 3028941"/>
              <a:gd name="connsiteX84" fmla="*/ 8323483 w 12192000"/>
              <a:gd name="connsiteY84" fmla="*/ 2116856 h 3028941"/>
              <a:gd name="connsiteX85" fmla="*/ 8285541 w 12192000"/>
              <a:gd name="connsiteY85" fmla="*/ 2114142 h 3028941"/>
              <a:gd name="connsiteX86" fmla="*/ 8156321 w 12192000"/>
              <a:gd name="connsiteY86" fmla="*/ 2105622 h 3028941"/>
              <a:gd name="connsiteX87" fmla="*/ 8115022 w 12192000"/>
              <a:gd name="connsiteY87" fmla="*/ 2097331 h 3028941"/>
              <a:gd name="connsiteX88" fmla="*/ 8109128 w 12192000"/>
              <a:gd name="connsiteY88" fmla="*/ 2095725 h 3028941"/>
              <a:gd name="connsiteX89" fmla="*/ 8061947 w 12192000"/>
              <a:gd name="connsiteY89" fmla="*/ 2076044 h 3028941"/>
              <a:gd name="connsiteX90" fmla="*/ 8056343 w 12192000"/>
              <a:gd name="connsiteY90" fmla="*/ 2079176 h 3028941"/>
              <a:gd name="connsiteX91" fmla="*/ 8039888 w 12192000"/>
              <a:gd name="connsiteY91" fmla="*/ 2079889 h 3028941"/>
              <a:gd name="connsiteX92" fmla="*/ 8027893 w 12192000"/>
              <a:gd name="connsiteY92" fmla="*/ 2071837 h 3028941"/>
              <a:gd name="connsiteX93" fmla="*/ 7968202 w 12192000"/>
              <a:gd name="connsiteY93" fmla="*/ 2048643 h 3028941"/>
              <a:gd name="connsiteX94" fmla="*/ 7879707 w 12192000"/>
              <a:gd name="connsiteY94" fmla="*/ 2019539 h 3028941"/>
              <a:gd name="connsiteX95" fmla="*/ 7867283 w 12192000"/>
              <a:gd name="connsiteY95" fmla="*/ 2011237 h 3028941"/>
              <a:gd name="connsiteX96" fmla="*/ 7843997 w 12192000"/>
              <a:gd name="connsiteY96" fmla="*/ 2004002 h 3028941"/>
              <a:gd name="connsiteX97" fmla="*/ 7819810 w 12192000"/>
              <a:gd name="connsiteY97" fmla="*/ 2003978 h 3028941"/>
              <a:gd name="connsiteX98" fmla="*/ 7766905 w 12192000"/>
              <a:gd name="connsiteY98" fmla="*/ 1994240 h 3028941"/>
              <a:gd name="connsiteX99" fmla="*/ 7748811 w 12192000"/>
              <a:gd name="connsiteY99" fmla="*/ 2001647 h 3028941"/>
              <a:gd name="connsiteX100" fmla="*/ 7745757 w 12192000"/>
              <a:gd name="connsiteY100" fmla="*/ 2003120 h 3028941"/>
              <a:gd name="connsiteX101" fmla="*/ 7732110 w 12192000"/>
              <a:gd name="connsiteY101" fmla="*/ 2004783 h 3028941"/>
              <a:gd name="connsiteX102" fmla="*/ 7730039 w 12192000"/>
              <a:gd name="connsiteY102" fmla="*/ 2010536 h 3028941"/>
              <a:gd name="connsiteX103" fmla="*/ 7685159 w 12192000"/>
              <a:gd name="connsiteY103" fmla="*/ 2018415 h 3028941"/>
              <a:gd name="connsiteX104" fmla="*/ 7561596 w 12192000"/>
              <a:gd name="connsiteY104" fmla="*/ 2020063 h 3028941"/>
              <a:gd name="connsiteX105" fmla="*/ 7488722 w 12192000"/>
              <a:gd name="connsiteY105" fmla="*/ 2024418 h 3028941"/>
              <a:gd name="connsiteX106" fmla="*/ 7462688 w 12192000"/>
              <a:gd name="connsiteY106" fmla="*/ 2031366 h 3028941"/>
              <a:gd name="connsiteX107" fmla="*/ 7425222 w 12192000"/>
              <a:gd name="connsiteY107" fmla="*/ 2037510 h 3028941"/>
              <a:gd name="connsiteX108" fmla="*/ 7360376 w 12192000"/>
              <a:gd name="connsiteY108" fmla="*/ 2052454 h 3028941"/>
              <a:gd name="connsiteX109" fmla="*/ 7297796 w 12192000"/>
              <a:gd name="connsiteY109" fmla="*/ 2059134 h 3028941"/>
              <a:gd name="connsiteX110" fmla="*/ 7255684 w 12192000"/>
              <a:gd name="connsiteY110" fmla="*/ 2060633 h 3028941"/>
              <a:gd name="connsiteX111" fmla="*/ 7249573 w 12192000"/>
              <a:gd name="connsiteY111" fmla="*/ 2060435 h 3028941"/>
              <a:gd name="connsiteX112" fmla="*/ 7198933 w 12192000"/>
              <a:gd name="connsiteY112" fmla="*/ 2052227 h 3028941"/>
              <a:gd name="connsiteX113" fmla="*/ 7194276 w 12192000"/>
              <a:gd name="connsiteY113" fmla="*/ 2056568 h 3028941"/>
              <a:gd name="connsiteX114" fmla="*/ 7178495 w 12192000"/>
              <a:gd name="connsiteY114" fmla="*/ 2061069 h 3028941"/>
              <a:gd name="connsiteX115" fmla="*/ 7164866 w 12192000"/>
              <a:gd name="connsiteY115" fmla="*/ 2056021 h 3028941"/>
              <a:gd name="connsiteX116" fmla="*/ 7101221 w 12192000"/>
              <a:gd name="connsiteY116" fmla="*/ 2047289 h 3028941"/>
              <a:gd name="connsiteX117" fmla="*/ 7008182 w 12192000"/>
              <a:gd name="connsiteY117" fmla="*/ 2039482 h 3028941"/>
              <a:gd name="connsiteX118" fmla="*/ 6994073 w 12192000"/>
              <a:gd name="connsiteY118" fmla="*/ 2034288 h 3028941"/>
              <a:gd name="connsiteX119" fmla="*/ 6902768 w 12192000"/>
              <a:gd name="connsiteY119" fmla="*/ 2021990 h 3028941"/>
              <a:gd name="connsiteX120" fmla="*/ 6854917 w 12192000"/>
              <a:gd name="connsiteY120" fmla="*/ 2020321 h 3028941"/>
              <a:gd name="connsiteX121" fmla="*/ 6849655 w 12192000"/>
              <a:gd name="connsiteY121" fmla="*/ 2025191 h 3028941"/>
              <a:gd name="connsiteX122" fmla="*/ 6835522 w 12192000"/>
              <a:gd name="connsiteY122" fmla="*/ 2024012 h 3028941"/>
              <a:gd name="connsiteX123" fmla="*/ 6707727 w 12192000"/>
              <a:gd name="connsiteY123" fmla="*/ 2006254 h 3028941"/>
              <a:gd name="connsiteX124" fmla="*/ 6561947 w 12192000"/>
              <a:gd name="connsiteY124" fmla="*/ 1975575 h 3028941"/>
              <a:gd name="connsiteX125" fmla="*/ 6464714 w 12192000"/>
              <a:gd name="connsiteY125" fmla="*/ 1978704 h 3028941"/>
              <a:gd name="connsiteX126" fmla="*/ 6242129 w 12192000"/>
              <a:gd name="connsiteY126" fmla="*/ 1915441 h 3028941"/>
              <a:gd name="connsiteX127" fmla="*/ 6080728 w 12192000"/>
              <a:gd name="connsiteY127" fmla="*/ 1895758 h 3028941"/>
              <a:gd name="connsiteX128" fmla="*/ 6069627 w 12192000"/>
              <a:gd name="connsiteY128" fmla="*/ 1885968 h 3028941"/>
              <a:gd name="connsiteX129" fmla="*/ 6055146 w 12192000"/>
              <a:gd name="connsiteY129" fmla="*/ 1879305 h 3028941"/>
              <a:gd name="connsiteX130" fmla="*/ 5953405 w 12192000"/>
              <a:gd name="connsiteY130" fmla="*/ 1849929 h 3028941"/>
              <a:gd name="connsiteX131" fmla="*/ 5940151 w 12192000"/>
              <a:gd name="connsiteY131" fmla="*/ 1852123 h 3028941"/>
              <a:gd name="connsiteX132" fmla="*/ 5917647 w 12192000"/>
              <a:gd name="connsiteY132" fmla="*/ 1852476 h 3028941"/>
              <a:gd name="connsiteX133" fmla="*/ 5860259 w 12192000"/>
              <a:gd name="connsiteY133" fmla="*/ 1865444 h 3028941"/>
              <a:gd name="connsiteX134" fmla="*/ 5821880 w 12192000"/>
              <a:gd name="connsiteY134" fmla="*/ 1854695 h 3028941"/>
              <a:gd name="connsiteX135" fmla="*/ 5813898 w 12192000"/>
              <a:gd name="connsiteY135" fmla="*/ 1853063 h 3028941"/>
              <a:gd name="connsiteX136" fmla="*/ 5813633 w 12192000"/>
              <a:gd name="connsiteY136" fmla="*/ 1853249 h 3028941"/>
              <a:gd name="connsiteX137" fmla="*/ 5804995 w 12192000"/>
              <a:gd name="connsiteY137" fmla="*/ 1851966 h 3028941"/>
              <a:gd name="connsiteX138" fmla="*/ 5799340 w 12192000"/>
              <a:gd name="connsiteY138" fmla="*/ 1850088 h 3028941"/>
              <a:gd name="connsiteX139" fmla="*/ 5783850 w 12192000"/>
              <a:gd name="connsiteY139" fmla="*/ 1846922 h 3028941"/>
              <a:gd name="connsiteX140" fmla="*/ 5777803 w 12192000"/>
              <a:gd name="connsiteY140" fmla="*/ 1847290 h 3028941"/>
              <a:gd name="connsiteX141" fmla="*/ 5774372 w 12192000"/>
              <a:gd name="connsiteY141" fmla="*/ 1849538 h 3028941"/>
              <a:gd name="connsiteX142" fmla="*/ 5740527 w 12192000"/>
              <a:gd name="connsiteY142" fmla="*/ 1850453 h 3028941"/>
              <a:gd name="connsiteX143" fmla="*/ 5671437 w 12192000"/>
              <a:gd name="connsiteY143" fmla="*/ 1845438 h 3028941"/>
              <a:gd name="connsiteX144" fmla="*/ 5633526 w 12192000"/>
              <a:gd name="connsiteY144" fmla="*/ 1839191 h 3028941"/>
              <a:gd name="connsiteX145" fmla="*/ 5527860 w 12192000"/>
              <a:gd name="connsiteY145" fmla="*/ 1825767 h 3028941"/>
              <a:gd name="connsiteX146" fmla="*/ 5420429 w 12192000"/>
              <a:gd name="connsiteY146" fmla="*/ 1815102 h 3028941"/>
              <a:gd name="connsiteX147" fmla="*/ 5339073 w 12192000"/>
              <a:gd name="connsiteY147" fmla="*/ 1819639 h 3028941"/>
              <a:gd name="connsiteX148" fmla="*/ 5334373 w 12192000"/>
              <a:gd name="connsiteY148" fmla="*/ 1817028 h 3028941"/>
              <a:gd name="connsiteX149" fmla="*/ 5326433 w 12192000"/>
              <a:gd name="connsiteY149" fmla="*/ 1814516 h 3028941"/>
              <a:gd name="connsiteX150" fmla="*/ 5326080 w 12192000"/>
              <a:gd name="connsiteY150" fmla="*/ 1814651 h 3028941"/>
              <a:gd name="connsiteX151" fmla="*/ 5318954 w 12192000"/>
              <a:gd name="connsiteY151" fmla="*/ 1811914 h 3028941"/>
              <a:gd name="connsiteX152" fmla="*/ 5286087 w 12192000"/>
              <a:gd name="connsiteY152" fmla="*/ 1796038 h 3028941"/>
              <a:gd name="connsiteX153" fmla="*/ 5223002 w 12192000"/>
              <a:gd name="connsiteY153" fmla="*/ 1799482 h 3028941"/>
              <a:gd name="connsiteX154" fmla="*/ 5200540 w 12192000"/>
              <a:gd name="connsiteY154" fmla="*/ 1796400 h 3028941"/>
              <a:gd name="connsiteX155" fmla="*/ 5154928 w 12192000"/>
              <a:gd name="connsiteY155" fmla="*/ 1781130 h 3028941"/>
              <a:gd name="connsiteX156" fmla="*/ 5149478 w 12192000"/>
              <a:gd name="connsiteY156" fmla="*/ 1780679 h 3028941"/>
              <a:gd name="connsiteX157" fmla="*/ 5130626 w 12192000"/>
              <a:gd name="connsiteY157" fmla="*/ 1768669 h 3028941"/>
              <a:gd name="connsiteX158" fmla="*/ 5102239 w 12192000"/>
              <a:gd name="connsiteY158" fmla="*/ 1753436 h 3028941"/>
              <a:gd name="connsiteX159" fmla="*/ 5099658 w 12192000"/>
              <a:gd name="connsiteY159" fmla="*/ 1753538 h 3028941"/>
              <a:gd name="connsiteX160" fmla="*/ 5088508 w 12192000"/>
              <a:gd name="connsiteY160" fmla="*/ 1745106 h 3028941"/>
              <a:gd name="connsiteX161" fmla="*/ 5082205 w 12192000"/>
              <a:gd name="connsiteY161" fmla="*/ 1734262 h 3028941"/>
              <a:gd name="connsiteX162" fmla="*/ 4931750 w 12192000"/>
              <a:gd name="connsiteY162" fmla="*/ 1691385 h 3028941"/>
              <a:gd name="connsiteX163" fmla="*/ 4824030 w 12192000"/>
              <a:gd name="connsiteY163" fmla="*/ 1643040 h 3028941"/>
              <a:gd name="connsiteX164" fmla="*/ 4758423 w 12192000"/>
              <a:gd name="connsiteY164" fmla="*/ 1579191 h 3028941"/>
              <a:gd name="connsiteX165" fmla="*/ 4514045 w 12192000"/>
              <a:gd name="connsiteY165" fmla="*/ 1535848 h 3028941"/>
              <a:gd name="connsiteX166" fmla="*/ 4458973 w 12192000"/>
              <a:gd name="connsiteY166" fmla="*/ 1525122 h 3028941"/>
              <a:gd name="connsiteX167" fmla="*/ 4423105 w 12192000"/>
              <a:gd name="connsiteY167" fmla="*/ 1500018 h 3028941"/>
              <a:gd name="connsiteX168" fmla="*/ 4400073 w 12192000"/>
              <a:gd name="connsiteY168" fmla="*/ 1499739 h 3028941"/>
              <a:gd name="connsiteX169" fmla="*/ 4395961 w 12192000"/>
              <a:gd name="connsiteY169" fmla="*/ 1499863 h 3028941"/>
              <a:gd name="connsiteX170" fmla="*/ 4382523 w 12192000"/>
              <a:gd name="connsiteY170" fmla="*/ 1496619 h 3028941"/>
              <a:gd name="connsiteX171" fmla="*/ 4374971 w 12192000"/>
              <a:gd name="connsiteY171" fmla="*/ 1500377 h 3028941"/>
              <a:gd name="connsiteX172" fmla="*/ 4352051 w 12192000"/>
              <a:gd name="connsiteY172" fmla="*/ 1498843 h 3028941"/>
              <a:gd name="connsiteX173" fmla="*/ 4328364 w 12192000"/>
              <a:gd name="connsiteY173" fmla="*/ 1491566 h 3028941"/>
              <a:gd name="connsiteX174" fmla="*/ 4220142 w 12192000"/>
              <a:gd name="connsiteY174" fmla="*/ 1451803 h 3028941"/>
              <a:gd name="connsiteX175" fmla="*/ 4152921 w 12192000"/>
              <a:gd name="connsiteY175" fmla="*/ 1430969 h 3028941"/>
              <a:gd name="connsiteX176" fmla="*/ 4123498 w 12192000"/>
              <a:gd name="connsiteY176" fmla="*/ 1427696 h 3028941"/>
              <a:gd name="connsiteX177" fmla="*/ 4085026 w 12192000"/>
              <a:gd name="connsiteY177" fmla="*/ 1420005 h 3028941"/>
              <a:gd name="connsiteX178" fmla="*/ 4014120 w 12192000"/>
              <a:gd name="connsiteY178" fmla="*/ 1410025 h 3028941"/>
              <a:gd name="connsiteX179" fmla="*/ 3924085 w 12192000"/>
              <a:gd name="connsiteY179" fmla="*/ 1390368 h 3028941"/>
              <a:gd name="connsiteX180" fmla="*/ 3875102 w 12192000"/>
              <a:gd name="connsiteY180" fmla="*/ 1356231 h 3028941"/>
              <a:gd name="connsiteX181" fmla="*/ 3866735 w 12192000"/>
              <a:gd name="connsiteY181" fmla="*/ 1358044 h 3028941"/>
              <a:gd name="connsiteX182" fmla="*/ 3824835 w 12192000"/>
              <a:gd name="connsiteY182" fmla="*/ 1344150 h 3028941"/>
              <a:gd name="connsiteX183" fmla="*/ 3698316 w 12192000"/>
              <a:gd name="connsiteY183" fmla="*/ 1271660 h 3028941"/>
              <a:gd name="connsiteX184" fmla="*/ 3615875 w 12192000"/>
              <a:gd name="connsiteY184" fmla="*/ 1245166 h 3028941"/>
              <a:gd name="connsiteX185" fmla="*/ 3583351 w 12192000"/>
              <a:gd name="connsiteY185" fmla="*/ 1239605 h 3028941"/>
              <a:gd name="connsiteX186" fmla="*/ 3529058 w 12192000"/>
              <a:gd name="connsiteY186" fmla="*/ 1230047 h 3028941"/>
              <a:gd name="connsiteX187" fmla="*/ 3438822 w 12192000"/>
              <a:gd name="connsiteY187" fmla="*/ 1205661 h 3028941"/>
              <a:gd name="connsiteX188" fmla="*/ 3390292 w 12192000"/>
              <a:gd name="connsiteY188" fmla="*/ 1197075 h 3028941"/>
              <a:gd name="connsiteX189" fmla="*/ 3315537 w 12192000"/>
              <a:gd name="connsiteY189" fmla="*/ 1185391 h 3028941"/>
              <a:gd name="connsiteX190" fmla="*/ 3305896 w 12192000"/>
              <a:gd name="connsiteY190" fmla="*/ 1180025 h 3028941"/>
              <a:gd name="connsiteX191" fmla="*/ 3260055 w 12192000"/>
              <a:gd name="connsiteY191" fmla="*/ 1189560 h 3028941"/>
              <a:gd name="connsiteX192" fmla="*/ 3136098 w 12192000"/>
              <a:gd name="connsiteY192" fmla="*/ 1171708 h 3028941"/>
              <a:gd name="connsiteX193" fmla="*/ 3113533 w 12192000"/>
              <a:gd name="connsiteY193" fmla="*/ 1171758 h 3028941"/>
              <a:gd name="connsiteX194" fmla="*/ 3087934 w 12192000"/>
              <a:gd name="connsiteY194" fmla="*/ 1162189 h 3028941"/>
              <a:gd name="connsiteX195" fmla="*/ 3033101 w 12192000"/>
              <a:gd name="connsiteY195" fmla="*/ 1146004 h 3028941"/>
              <a:gd name="connsiteX196" fmla="*/ 2999082 w 12192000"/>
              <a:gd name="connsiteY196" fmla="*/ 1129337 h 3028941"/>
              <a:gd name="connsiteX197" fmla="*/ 2988144 w 12192000"/>
              <a:gd name="connsiteY197" fmla="*/ 1133783 h 3028941"/>
              <a:gd name="connsiteX198" fmla="*/ 2964880 w 12192000"/>
              <a:gd name="connsiteY198" fmla="*/ 1133160 h 3028941"/>
              <a:gd name="connsiteX199" fmla="*/ 2871083 w 12192000"/>
              <a:gd name="connsiteY199" fmla="*/ 1114281 h 3028941"/>
              <a:gd name="connsiteX200" fmla="*/ 2853547 w 12192000"/>
              <a:gd name="connsiteY200" fmla="*/ 1113282 h 3028941"/>
              <a:gd name="connsiteX201" fmla="*/ 2834998 w 12192000"/>
              <a:gd name="connsiteY201" fmla="*/ 1105032 h 3028941"/>
              <a:gd name="connsiteX202" fmla="*/ 2832012 w 12192000"/>
              <a:gd name="connsiteY202" fmla="*/ 1103667 h 3028941"/>
              <a:gd name="connsiteX203" fmla="*/ 2831450 w 12192000"/>
              <a:gd name="connsiteY203" fmla="*/ 1103681 h 3028941"/>
              <a:gd name="connsiteX204" fmla="*/ 2830158 w 12192000"/>
              <a:gd name="connsiteY204" fmla="*/ 1102819 h 3028941"/>
              <a:gd name="connsiteX205" fmla="*/ 2817969 w 12192000"/>
              <a:gd name="connsiteY205" fmla="*/ 1097243 h 3028941"/>
              <a:gd name="connsiteX206" fmla="*/ 2812278 w 12192000"/>
              <a:gd name="connsiteY206" fmla="*/ 1097008 h 3028941"/>
              <a:gd name="connsiteX207" fmla="*/ 2735949 w 12192000"/>
              <a:gd name="connsiteY207" fmla="*/ 1069536 h 3028941"/>
              <a:gd name="connsiteX208" fmla="*/ 2700542 w 12192000"/>
              <a:gd name="connsiteY208" fmla="*/ 1056907 h 3028941"/>
              <a:gd name="connsiteX209" fmla="*/ 2690071 w 12192000"/>
              <a:gd name="connsiteY209" fmla="*/ 1056397 h 3028941"/>
              <a:gd name="connsiteX210" fmla="*/ 2655269 w 12192000"/>
              <a:gd name="connsiteY210" fmla="*/ 1042078 h 3028941"/>
              <a:gd name="connsiteX211" fmla="*/ 2637172 w 12192000"/>
              <a:gd name="connsiteY211" fmla="*/ 1039382 h 3028941"/>
              <a:gd name="connsiteX212" fmla="*/ 2544676 w 12192000"/>
              <a:gd name="connsiteY212" fmla="*/ 1019916 h 3028941"/>
              <a:gd name="connsiteX213" fmla="*/ 2521406 w 12192000"/>
              <a:gd name="connsiteY213" fmla="*/ 1022036 h 3028941"/>
              <a:gd name="connsiteX214" fmla="*/ 2462038 w 12192000"/>
              <a:gd name="connsiteY214" fmla="*/ 992687 h 3028941"/>
              <a:gd name="connsiteX215" fmla="*/ 2448962 w 12192000"/>
              <a:gd name="connsiteY215" fmla="*/ 988555 h 3028941"/>
              <a:gd name="connsiteX216" fmla="*/ 2444223 w 12192000"/>
              <a:gd name="connsiteY216" fmla="*/ 985580 h 3028941"/>
              <a:gd name="connsiteX217" fmla="*/ 2428175 w 12192000"/>
              <a:gd name="connsiteY217" fmla="*/ 997242 h 3028941"/>
              <a:gd name="connsiteX218" fmla="*/ 2398519 w 12192000"/>
              <a:gd name="connsiteY218" fmla="*/ 1001482 h 3028941"/>
              <a:gd name="connsiteX219" fmla="*/ 2385271 w 12192000"/>
              <a:gd name="connsiteY219" fmla="*/ 993786 h 3028941"/>
              <a:gd name="connsiteX220" fmla="*/ 2298174 w 12192000"/>
              <a:gd name="connsiteY220" fmla="*/ 956527 h 3028941"/>
              <a:gd name="connsiteX221" fmla="*/ 2271014 w 12192000"/>
              <a:gd name="connsiteY221" fmla="*/ 945440 h 3028941"/>
              <a:gd name="connsiteX222" fmla="*/ 2214838 w 12192000"/>
              <a:gd name="connsiteY222" fmla="*/ 924396 h 3028941"/>
              <a:gd name="connsiteX223" fmla="*/ 2038407 w 12192000"/>
              <a:gd name="connsiteY223" fmla="*/ 916628 h 3028941"/>
              <a:gd name="connsiteX224" fmla="*/ 1958268 w 12192000"/>
              <a:gd name="connsiteY224" fmla="*/ 931677 h 3028941"/>
              <a:gd name="connsiteX225" fmla="*/ 1740316 w 12192000"/>
              <a:gd name="connsiteY225" fmla="*/ 931710 h 3028941"/>
              <a:gd name="connsiteX226" fmla="*/ 1454477 w 12192000"/>
              <a:gd name="connsiteY226" fmla="*/ 973878 h 3028941"/>
              <a:gd name="connsiteX227" fmla="*/ 1385984 w 12192000"/>
              <a:gd name="connsiteY227" fmla="*/ 958621 h 3028941"/>
              <a:gd name="connsiteX228" fmla="*/ 1355604 w 12192000"/>
              <a:gd name="connsiteY228" fmla="*/ 960893 h 3028941"/>
              <a:gd name="connsiteX229" fmla="*/ 1305323 w 12192000"/>
              <a:gd name="connsiteY229" fmla="*/ 967511 h 3028941"/>
              <a:gd name="connsiteX230" fmla="*/ 1125607 w 12192000"/>
              <a:gd name="connsiteY230" fmla="*/ 968467 h 3028941"/>
              <a:gd name="connsiteX231" fmla="*/ 1016562 w 12192000"/>
              <a:gd name="connsiteY231" fmla="*/ 975260 h 3028941"/>
              <a:gd name="connsiteX232" fmla="*/ 818620 w 12192000"/>
              <a:gd name="connsiteY232" fmla="*/ 987723 h 3028941"/>
              <a:gd name="connsiteX233" fmla="*/ 611870 w 12192000"/>
              <a:gd name="connsiteY233" fmla="*/ 1002547 h 3028941"/>
              <a:gd name="connsiteX234" fmla="*/ 520325 w 12192000"/>
              <a:gd name="connsiteY234" fmla="*/ 1010590 h 3028941"/>
              <a:gd name="connsiteX235" fmla="*/ 386188 w 12192000"/>
              <a:gd name="connsiteY235" fmla="*/ 1040956 h 3028941"/>
              <a:gd name="connsiteX236" fmla="*/ 272629 w 12192000"/>
              <a:gd name="connsiteY236" fmla="*/ 1010300 h 3028941"/>
              <a:gd name="connsiteX237" fmla="*/ 113450 w 12192000"/>
              <a:gd name="connsiteY237" fmla="*/ 1038933 h 3028941"/>
              <a:gd name="connsiteX238" fmla="*/ 4256 w 12192000"/>
              <a:gd name="connsiteY238" fmla="*/ 1060111 h 3028941"/>
              <a:gd name="connsiteX239" fmla="*/ 0 w 12192000"/>
              <a:gd name="connsiteY239" fmla="*/ 1059714 h 3028941"/>
              <a:gd name="connsiteX240" fmla="*/ 0 w 12192000"/>
              <a:gd name="connsiteY240" fmla="*/ 0 h 3028941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97610 h 3021872"/>
              <a:gd name="connsiteX13" fmla="*/ 11566270 w 12192000"/>
              <a:gd name="connsiteY13" fmla="*/ 2794050 h 3021872"/>
              <a:gd name="connsiteX14" fmla="*/ 11543180 w 12192000"/>
              <a:gd name="connsiteY14" fmla="*/ 2794523 h 3021872"/>
              <a:gd name="connsiteX15" fmla="*/ 11527456 w 12192000"/>
              <a:gd name="connsiteY15" fmla="*/ 2784758 h 3021872"/>
              <a:gd name="connsiteX16" fmla="*/ 11410019 w 12192000"/>
              <a:gd name="connsiteY16" fmla="*/ 2778739 h 3021872"/>
              <a:gd name="connsiteX17" fmla="*/ 11391662 w 12192000"/>
              <a:gd name="connsiteY17" fmla="*/ 2777813 h 3021872"/>
              <a:gd name="connsiteX18" fmla="*/ 11381950 w 12192000"/>
              <a:gd name="connsiteY18" fmla="*/ 2771457 h 3021872"/>
              <a:gd name="connsiteX19" fmla="*/ 11355280 w 12192000"/>
              <a:gd name="connsiteY19" fmla="*/ 2766974 h 3021872"/>
              <a:gd name="connsiteX20" fmla="*/ 11346286 w 12192000"/>
              <a:gd name="connsiteY20" fmla="*/ 2771221 h 3021872"/>
              <a:gd name="connsiteX21" fmla="*/ 11344784 w 12192000"/>
              <a:gd name="connsiteY21" fmla="*/ 2767480 h 3021872"/>
              <a:gd name="connsiteX22" fmla="*/ 11307999 w 12192000"/>
              <a:gd name="connsiteY22" fmla="*/ 2758374 h 3021872"/>
              <a:gd name="connsiteX23" fmla="*/ 11228674 w 12192000"/>
              <a:gd name="connsiteY23" fmla="*/ 2738503 h 3021872"/>
              <a:gd name="connsiteX24" fmla="*/ 11208775 w 12192000"/>
              <a:gd name="connsiteY24" fmla="*/ 2733735 h 3021872"/>
              <a:gd name="connsiteX25" fmla="*/ 11191329 w 12192000"/>
              <a:gd name="connsiteY25" fmla="*/ 2735896 h 3021872"/>
              <a:gd name="connsiteX26" fmla="*/ 11095293 w 12192000"/>
              <a:gd name="connsiteY26" fmla="*/ 2734181 h 3021872"/>
              <a:gd name="connsiteX27" fmla="*/ 11072290 w 12192000"/>
              <a:gd name="connsiteY27" fmla="*/ 2737734 h 3021872"/>
              <a:gd name="connsiteX28" fmla="*/ 10980239 w 12192000"/>
              <a:gd name="connsiteY28" fmla="*/ 2729000 h 3021872"/>
              <a:gd name="connsiteX29" fmla="*/ 10980167 w 12192000"/>
              <a:gd name="connsiteY29" fmla="*/ 2728972 h 3021872"/>
              <a:gd name="connsiteX30" fmla="*/ 10943501 w 12192000"/>
              <a:gd name="connsiteY30" fmla="*/ 2723352 h 3021872"/>
              <a:gd name="connsiteX31" fmla="*/ 10740825 w 12192000"/>
              <a:gd name="connsiteY31" fmla="*/ 2642544 h 3021872"/>
              <a:gd name="connsiteX32" fmla="*/ 10621021 w 12192000"/>
              <a:gd name="connsiteY32" fmla="*/ 2583972 h 3021872"/>
              <a:gd name="connsiteX33" fmla="*/ 10501779 w 12192000"/>
              <a:gd name="connsiteY33" fmla="*/ 2548735 h 3021872"/>
              <a:gd name="connsiteX34" fmla="*/ 10403355 w 12192000"/>
              <a:gd name="connsiteY34" fmla="*/ 2512953 h 3021872"/>
              <a:gd name="connsiteX35" fmla="*/ 10337449 w 12192000"/>
              <a:gd name="connsiteY35" fmla="*/ 2488172 h 3021872"/>
              <a:gd name="connsiteX36" fmla="*/ 10324327 w 12192000"/>
              <a:gd name="connsiteY36" fmla="*/ 2478939 h 3021872"/>
              <a:gd name="connsiteX37" fmla="*/ 10321929 w 12192000"/>
              <a:gd name="connsiteY37" fmla="*/ 2478993 h 3021872"/>
              <a:gd name="connsiteX38" fmla="*/ 10290461 w 12192000"/>
              <a:gd name="connsiteY38" fmla="*/ 2462144 h 3021872"/>
              <a:gd name="connsiteX39" fmla="*/ 10268970 w 12192000"/>
              <a:gd name="connsiteY39" fmla="*/ 2448931 h 3021872"/>
              <a:gd name="connsiteX40" fmla="*/ 10263699 w 12192000"/>
              <a:gd name="connsiteY40" fmla="*/ 2448340 h 3021872"/>
              <a:gd name="connsiteX41" fmla="*/ 10228272 w 12192000"/>
              <a:gd name="connsiteY41" fmla="*/ 2431997 h 3021872"/>
              <a:gd name="connsiteX42" fmla="*/ 10215997 w 12192000"/>
              <a:gd name="connsiteY42" fmla="*/ 2431103 h 3021872"/>
              <a:gd name="connsiteX43" fmla="*/ 10193885 w 12192000"/>
              <a:gd name="connsiteY43" fmla="*/ 2427360 h 3021872"/>
              <a:gd name="connsiteX44" fmla="*/ 10135557 w 12192000"/>
              <a:gd name="connsiteY44" fmla="*/ 2429769 h 3021872"/>
              <a:gd name="connsiteX45" fmla="*/ 10092108 w 12192000"/>
              <a:gd name="connsiteY45" fmla="*/ 2409075 h 3021872"/>
              <a:gd name="connsiteX46" fmla="*/ 10091815 w 12192000"/>
              <a:gd name="connsiteY46" fmla="*/ 2409211 h 3021872"/>
              <a:gd name="connsiteX47" fmla="*/ 10083558 w 12192000"/>
              <a:gd name="connsiteY47" fmla="*/ 2406369 h 3021872"/>
              <a:gd name="connsiteX48" fmla="*/ 10078319 w 12192000"/>
              <a:gd name="connsiteY48" fmla="*/ 2403481 h 3021872"/>
              <a:gd name="connsiteX49" fmla="*/ 10063647 w 12192000"/>
              <a:gd name="connsiteY49" fmla="*/ 2397528 h 3021872"/>
              <a:gd name="connsiteX50" fmla="*/ 10057660 w 12192000"/>
              <a:gd name="connsiteY50" fmla="*/ 2396793 h 3021872"/>
              <a:gd name="connsiteX51" fmla="*/ 10003124 w 12192000"/>
              <a:gd name="connsiteY51" fmla="*/ 2406692 h 3021872"/>
              <a:gd name="connsiteX52" fmla="*/ 9898644 w 12192000"/>
              <a:gd name="connsiteY52" fmla="*/ 2393136 h 3021872"/>
              <a:gd name="connsiteX53" fmla="*/ 9794969 w 12192000"/>
              <a:gd name="connsiteY53" fmla="*/ 2376665 h 3021872"/>
              <a:gd name="connsiteX54" fmla="*/ 9690708 w 12192000"/>
              <a:gd name="connsiteY54" fmla="*/ 2362478 h 3021872"/>
              <a:gd name="connsiteX55" fmla="*/ 9656590 w 12192000"/>
              <a:gd name="connsiteY55" fmla="*/ 2365107 h 3021872"/>
              <a:gd name="connsiteX56" fmla="*/ 9651013 w 12192000"/>
              <a:gd name="connsiteY56" fmla="*/ 2365379 h 3021872"/>
              <a:gd name="connsiteX57" fmla="*/ 9629535 w 12192000"/>
              <a:gd name="connsiteY57" fmla="*/ 2359562 h 3021872"/>
              <a:gd name="connsiteX58" fmla="*/ 9621002 w 12192000"/>
              <a:gd name="connsiteY58" fmla="*/ 2358015 h 3021872"/>
              <a:gd name="connsiteX59" fmla="*/ 9620811 w 12192000"/>
              <a:gd name="connsiteY59" fmla="*/ 2358209 h 3021872"/>
              <a:gd name="connsiteX60" fmla="*/ 9612783 w 12192000"/>
              <a:gd name="connsiteY60" fmla="*/ 2356304 h 3021872"/>
              <a:gd name="connsiteX61" fmla="*/ 9573299 w 12192000"/>
              <a:gd name="connsiteY61" fmla="*/ 2344048 h 3021872"/>
              <a:gd name="connsiteX62" fmla="*/ 9523299 w 12192000"/>
              <a:gd name="connsiteY62" fmla="*/ 2356751 h 3021872"/>
              <a:gd name="connsiteX63" fmla="*/ 9502217 w 12192000"/>
              <a:gd name="connsiteY63" fmla="*/ 2356672 h 3021872"/>
              <a:gd name="connsiteX64" fmla="*/ 9491052 w 12192000"/>
              <a:gd name="connsiteY64" fmla="*/ 2357876 h 3021872"/>
              <a:gd name="connsiteX65" fmla="*/ 9490420 w 12192000"/>
              <a:gd name="connsiteY65" fmla="*/ 2358754 h 3021872"/>
              <a:gd name="connsiteX66" fmla="*/ 9422814 w 12192000"/>
              <a:gd name="connsiteY66" fmla="*/ 2337048 h 3021872"/>
              <a:gd name="connsiteX67" fmla="*/ 9387555 w 12192000"/>
              <a:gd name="connsiteY67" fmla="*/ 2324836 h 3021872"/>
              <a:gd name="connsiteX68" fmla="*/ 9385480 w 12192000"/>
              <a:gd name="connsiteY68" fmla="*/ 2325313 h 3021872"/>
              <a:gd name="connsiteX69" fmla="*/ 9369766 w 12192000"/>
              <a:gd name="connsiteY69" fmla="*/ 2317902 h 3021872"/>
              <a:gd name="connsiteX70" fmla="*/ 9356267 w 12192000"/>
              <a:gd name="connsiteY70" fmla="*/ 2307218 h 3021872"/>
              <a:gd name="connsiteX71" fmla="*/ 9240605 w 12192000"/>
              <a:gd name="connsiteY71" fmla="*/ 2292733 h 3021872"/>
              <a:gd name="connsiteX72" fmla="*/ 9083251 w 12192000"/>
              <a:gd name="connsiteY72" fmla="*/ 2245348 h 3021872"/>
              <a:gd name="connsiteX73" fmla="*/ 8956025 w 12192000"/>
              <a:gd name="connsiteY73" fmla="*/ 2219438 h 3021872"/>
              <a:gd name="connsiteX74" fmla="*/ 8791834 w 12192000"/>
              <a:gd name="connsiteY74" fmla="*/ 2194608 h 3021872"/>
              <a:gd name="connsiteX75" fmla="*/ 8677385 w 12192000"/>
              <a:gd name="connsiteY75" fmla="*/ 2172946 h 3021872"/>
              <a:gd name="connsiteX76" fmla="*/ 8628381 w 12192000"/>
              <a:gd name="connsiteY76" fmla="*/ 2151256 h 3021872"/>
              <a:gd name="connsiteX77" fmla="*/ 8608955 w 12192000"/>
              <a:gd name="connsiteY77" fmla="*/ 2154253 h 3021872"/>
              <a:gd name="connsiteX78" fmla="*/ 8605623 w 12192000"/>
              <a:gd name="connsiteY78" fmla="*/ 2154974 h 3021872"/>
              <a:gd name="connsiteX79" fmla="*/ 8591946 w 12192000"/>
              <a:gd name="connsiteY79" fmla="*/ 2153429 h 3021872"/>
              <a:gd name="connsiteX80" fmla="*/ 8588503 w 12192000"/>
              <a:gd name="connsiteY80" fmla="*/ 2158528 h 3021872"/>
              <a:gd name="connsiteX81" fmla="*/ 8542929 w 12192000"/>
              <a:gd name="connsiteY81" fmla="*/ 2155780 h 3021872"/>
              <a:gd name="connsiteX82" fmla="*/ 8422422 w 12192000"/>
              <a:gd name="connsiteY82" fmla="*/ 2128783 h 3021872"/>
              <a:gd name="connsiteX83" fmla="*/ 8350509 w 12192000"/>
              <a:gd name="connsiteY83" fmla="*/ 2116143 h 3021872"/>
              <a:gd name="connsiteX84" fmla="*/ 8323483 w 12192000"/>
              <a:gd name="connsiteY84" fmla="*/ 2116856 h 3021872"/>
              <a:gd name="connsiteX85" fmla="*/ 8285541 w 12192000"/>
              <a:gd name="connsiteY85" fmla="*/ 2114142 h 3021872"/>
              <a:gd name="connsiteX86" fmla="*/ 8156321 w 12192000"/>
              <a:gd name="connsiteY86" fmla="*/ 2105622 h 3021872"/>
              <a:gd name="connsiteX87" fmla="*/ 8115022 w 12192000"/>
              <a:gd name="connsiteY87" fmla="*/ 2097331 h 3021872"/>
              <a:gd name="connsiteX88" fmla="*/ 8109128 w 12192000"/>
              <a:gd name="connsiteY88" fmla="*/ 2095725 h 3021872"/>
              <a:gd name="connsiteX89" fmla="*/ 8061947 w 12192000"/>
              <a:gd name="connsiteY89" fmla="*/ 2076044 h 3021872"/>
              <a:gd name="connsiteX90" fmla="*/ 8056343 w 12192000"/>
              <a:gd name="connsiteY90" fmla="*/ 2079176 h 3021872"/>
              <a:gd name="connsiteX91" fmla="*/ 8039888 w 12192000"/>
              <a:gd name="connsiteY91" fmla="*/ 2079889 h 3021872"/>
              <a:gd name="connsiteX92" fmla="*/ 8027893 w 12192000"/>
              <a:gd name="connsiteY92" fmla="*/ 2071837 h 3021872"/>
              <a:gd name="connsiteX93" fmla="*/ 7968202 w 12192000"/>
              <a:gd name="connsiteY93" fmla="*/ 2048643 h 3021872"/>
              <a:gd name="connsiteX94" fmla="*/ 7879707 w 12192000"/>
              <a:gd name="connsiteY94" fmla="*/ 2019539 h 3021872"/>
              <a:gd name="connsiteX95" fmla="*/ 7867283 w 12192000"/>
              <a:gd name="connsiteY95" fmla="*/ 2011237 h 3021872"/>
              <a:gd name="connsiteX96" fmla="*/ 7843997 w 12192000"/>
              <a:gd name="connsiteY96" fmla="*/ 2004002 h 3021872"/>
              <a:gd name="connsiteX97" fmla="*/ 7819810 w 12192000"/>
              <a:gd name="connsiteY97" fmla="*/ 2003978 h 3021872"/>
              <a:gd name="connsiteX98" fmla="*/ 7766905 w 12192000"/>
              <a:gd name="connsiteY98" fmla="*/ 1994240 h 3021872"/>
              <a:gd name="connsiteX99" fmla="*/ 7748811 w 12192000"/>
              <a:gd name="connsiteY99" fmla="*/ 2001647 h 3021872"/>
              <a:gd name="connsiteX100" fmla="*/ 7745757 w 12192000"/>
              <a:gd name="connsiteY100" fmla="*/ 2003120 h 3021872"/>
              <a:gd name="connsiteX101" fmla="*/ 7732110 w 12192000"/>
              <a:gd name="connsiteY101" fmla="*/ 2004783 h 3021872"/>
              <a:gd name="connsiteX102" fmla="*/ 7730039 w 12192000"/>
              <a:gd name="connsiteY102" fmla="*/ 2010536 h 3021872"/>
              <a:gd name="connsiteX103" fmla="*/ 7685159 w 12192000"/>
              <a:gd name="connsiteY103" fmla="*/ 2018415 h 3021872"/>
              <a:gd name="connsiteX104" fmla="*/ 7561596 w 12192000"/>
              <a:gd name="connsiteY104" fmla="*/ 2020063 h 3021872"/>
              <a:gd name="connsiteX105" fmla="*/ 7488722 w 12192000"/>
              <a:gd name="connsiteY105" fmla="*/ 2024418 h 3021872"/>
              <a:gd name="connsiteX106" fmla="*/ 7462688 w 12192000"/>
              <a:gd name="connsiteY106" fmla="*/ 2031366 h 3021872"/>
              <a:gd name="connsiteX107" fmla="*/ 7425222 w 12192000"/>
              <a:gd name="connsiteY107" fmla="*/ 2037510 h 3021872"/>
              <a:gd name="connsiteX108" fmla="*/ 7360376 w 12192000"/>
              <a:gd name="connsiteY108" fmla="*/ 2052454 h 3021872"/>
              <a:gd name="connsiteX109" fmla="*/ 7297796 w 12192000"/>
              <a:gd name="connsiteY109" fmla="*/ 2059134 h 3021872"/>
              <a:gd name="connsiteX110" fmla="*/ 7255684 w 12192000"/>
              <a:gd name="connsiteY110" fmla="*/ 2060633 h 3021872"/>
              <a:gd name="connsiteX111" fmla="*/ 7249573 w 12192000"/>
              <a:gd name="connsiteY111" fmla="*/ 2060435 h 3021872"/>
              <a:gd name="connsiteX112" fmla="*/ 7198933 w 12192000"/>
              <a:gd name="connsiteY112" fmla="*/ 2052227 h 3021872"/>
              <a:gd name="connsiteX113" fmla="*/ 7194276 w 12192000"/>
              <a:gd name="connsiteY113" fmla="*/ 2056568 h 3021872"/>
              <a:gd name="connsiteX114" fmla="*/ 7178495 w 12192000"/>
              <a:gd name="connsiteY114" fmla="*/ 2061069 h 3021872"/>
              <a:gd name="connsiteX115" fmla="*/ 7164866 w 12192000"/>
              <a:gd name="connsiteY115" fmla="*/ 2056021 h 3021872"/>
              <a:gd name="connsiteX116" fmla="*/ 7101221 w 12192000"/>
              <a:gd name="connsiteY116" fmla="*/ 2047289 h 3021872"/>
              <a:gd name="connsiteX117" fmla="*/ 7008182 w 12192000"/>
              <a:gd name="connsiteY117" fmla="*/ 2039482 h 3021872"/>
              <a:gd name="connsiteX118" fmla="*/ 6994073 w 12192000"/>
              <a:gd name="connsiteY118" fmla="*/ 2034288 h 3021872"/>
              <a:gd name="connsiteX119" fmla="*/ 6902768 w 12192000"/>
              <a:gd name="connsiteY119" fmla="*/ 2021990 h 3021872"/>
              <a:gd name="connsiteX120" fmla="*/ 6854917 w 12192000"/>
              <a:gd name="connsiteY120" fmla="*/ 2020321 h 3021872"/>
              <a:gd name="connsiteX121" fmla="*/ 6849655 w 12192000"/>
              <a:gd name="connsiteY121" fmla="*/ 2025191 h 3021872"/>
              <a:gd name="connsiteX122" fmla="*/ 6835522 w 12192000"/>
              <a:gd name="connsiteY122" fmla="*/ 2024012 h 3021872"/>
              <a:gd name="connsiteX123" fmla="*/ 6707727 w 12192000"/>
              <a:gd name="connsiteY123" fmla="*/ 2006254 h 3021872"/>
              <a:gd name="connsiteX124" fmla="*/ 6561947 w 12192000"/>
              <a:gd name="connsiteY124" fmla="*/ 1975575 h 3021872"/>
              <a:gd name="connsiteX125" fmla="*/ 6464714 w 12192000"/>
              <a:gd name="connsiteY125" fmla="*/ 1978704 h 3021872"/>
              <a:gd name="connsiteX126" fmla="*/ 6242129 w 12192000"/>
              <a:gd name="connsiteY126" fmla="*/ 1915441 h 3021872"/>
              <a:gd name="connsiteX127" fmla="*/ 6080728 w 12192000"/>
              <a:gd name="connsiteY127" fmla="*/ 1895758 h 3021872"/>
              <a:gd name="connsiteX128" fmla="*/ 6069627 w 12192000"/>
              <a:gd name="connsiteY128" fmla="*/ 1885968 h 3021872"/>
              <a:gd name="connsiteX129" fmla="*/ 6055146 w 12192000"/>
              <a:gd name="connsiteY129" fmla="*/ 1879305 h 3021872"/>
              <a:gd name="connsiteX130" fmla="*/ 5953405 w 12192000"/>
              <a:gd name="connsiteY130" fmla="*/ 1849929 h 3021872"/>
              <a:gd name="connsiteX131" fmla="*/ 5940151 w 12192000"/>
              <a:gd name="connsiteY131" fmla="*/ 1852123 h 3021872"/>
              <a:gd name="connsiteX132" fmla="*/ 5917647 w 12192000"/>
              <a:gd name="connsiteY132" fmla="*/ 1852476 h 3021872"/>
              <a:gd name="connsiteX133" fmla="*/ 5860259 w 12192000"/>
              <a:gd name="connsiteY133" fmla="*/ 1865444 h 3021872"/>
              <a:gd name="connsiteX134" fmla="*/ 5821880 w 12192000"/>
              <a:gd name="connsiteY134" fmla="*/ 1854695 h 3021872"/>
              <a:gd name="connsiteX135" fmla="*/ 5813898 w 12192000"/>
              <a:gd name="connsiteY135" fmla="*/ 1853063 h 3021872"/>
              <a:gd name="connsiteX136" fmla="*/ 5813633 w 12192000"/>
              <a:gd name="connsiteY136" fmla="*/ 1853249 h 3021872"/>
              <a:gd name="connsiteX137" fmla="*/ 5804995 w 12192000"/>
              <a:gd name="connsiteY137" fmla="*/ 1851966 h 3021872"/>
              <a:gd name="connsiteX138" fmla="*/ 5799340 w 12192000"/>
              <a:gd name="connsiteY138" fmla="*/ 1850088 h 3021872"/>
              <a:gd name="connsiteX139" fmla="*/ 5783850 w 12192000"/>
              <a:gd name="connsiteY139" fmla="*/ 1846922 h 3021872"/>
              <a:gd name="connsiteX140" fmla="*/ 5777803 w 12192000"/>
              <a:gd name="connsiteY140" fmla="*/ 1847290 h 3021872"/>
              <a:gd name="connsiteX141" fmla="*/ 5774372 w 12192000"/>
              <a:gd name="connsiteY141" fmla="*/ 1849538 h 3021872"/>
              <a:gd name="connsiteX142" fmla="*/ 5740527 w 12192000"/>
              <a:gd name="connsiteY142" fmla="*/ 1850453 h 3021872"/>
              <a:gd name="connsiteX143" fmla="*/ 5671437 w 12192000"/>
              <a:gd name="connsiteY143" fmla="*/ 1845438 h 3021872"/>
              <a:gd name="connsiteX144" fmla="*/ 5633526 w 12192000"/>
              <a:gd name="connsiteY144" fmla="*/ 1839191 h 3021872"/>
              <a:gd name="connsiteX145" fmla="*/ 5527860 w 12192000"/>
              <a:gd name="connsiteY145" fmla="*/ 1825767 h 3021872"/>
              <a:gd name="connsiteX146" fmla="*/ 5420429 w 12192000"/>
              <a:gd name="connsiteY146" fmla="*/ 1815102 h 3021872"/>
              <a:gd name="connsiteX147" fmla="*/ 5339073 w 12192000"/>
              <a:gd name="connsiteY147" fmla="*/ 1819639 h 3021872"/>
              <a:gd name="connsiteX148" fmla="*/ 5334373 w 12192000"/>
              <a:gd name="connsiteY148" fmla="*/ 1817028 h 3021872"/>
              <a:gd name="connsiteX149" fmla="*/ 5326433 w 12192000"/>
              <a:gd name="connsiteY149" fmla="*/ 1814516 h 3021872"/>
              <a:gd name="connsiteX150" fmla="*/ 5326080 w 12192000"/>
              <a:gd name="connsiteY150" fmla="*/ 1814651 h 3021872"/>
              <a:gd name="connsiteX151" fmla="*/ 5318954 w 12192000"/>
              <a:gd name="connsiteY151" fmla="*/ 1811914 h 3021872"/>
              <a:gd name="connsiteX152" fmla="*/ 5286087 w 12192000"/>
              <a:gd name="connsiteY152" fmla="*/ 1796038 h 3021872"/>
              <a:gd name="connsiteX153" fmla="*/ 5223002 w 12192000"/>
              <a:gd name="connsiteY153" fmla="*/ 1799482 h 3021872"/>
              <a:gd name="connsiteX154" fmla="*/ 5200540 w 12192000"/>
              <a:gd name="connsiteY154" fmla="*/ 1796400 h 3021872"/>
              <a:gd name="connsiteX155" fmla="*/ 5154928 w 12192000"/>
              <a:gd name="connsiteY155" fmla="*/ 1781130 h 3021872"/>
              <a:gd name="connsiteX156" fmla="*/ 5149478 w 12192000"/>
              <a:gd name="connsiteY156" fmla="*/ 1780679 h 3021872"/>
              <a:gd name="connsiteX157" fmla="*/ 5130626 w 12192000"/>
              <a:gd name="connsiteY157" fmla="*/ 1768669 h 3021872"/>
              <a:gd name="connsiteX158" fmla="*/ 5102239 w 12192000"/>
              <a:gd name="connsiteY158" fmla="*/ 1753436 h 3021872"/>
              <a:gd name="connsiteX159" fmla="*/ 5099658 w 12192000"/>
              <a:gd name="connsiteY159" fmla="*/ 1753538 h 3021872"/>
              <a:gd name="connsiteX160" fmla="*/ 5088508 w 12192000"/>
              <a:gd name="connsiteY160" fmla="*/ 1745106 h 3021872"/>
              <a:gd name="connsiteX161" fmla="*/ 5082205 w 12192000"/>
              <a:gd name="connsiteY161" fmla="*/ 1734262 h 3021872"/>
              <a:gd name="connsiteX162" fmla="*/ 4931750 w 12192000"/>
              <a:gd name="connsiteY162" fmla="*/ 1691385 h 3021872"/>
              <a:gd name="connsiteX163" fmla="*/ 4824030 w 12192000"/>
              <a:gd name="connsiteY163" fmla="*/ 1643040 h 3021872"/>
              <a:gd name="connsiteX164" fmla="*/ 4758423 w 12192000"/>
              <a:gd name="connsiteY164" fmla="*/ 1579191 h 3021872"/>
              <a:gd name="connsiteX165" fmla="*/ 4514045 w 12192000"/>
              <a:gd name="connsiteY165" fmla="*/ 1535848 h 3021872"/>
              <a:gd name="connsiteX166" fmla="*/ 4458973 w 12192000"/>
              <a:gd name="connsiteY166" fmla="*/ 1525122 h 3021872"/>
              <a:gd name="connsiteX167" fmla="*/ 4423105 w 12192000"/>
              <a:gd name="connsiteY167" fmla="*/ 1500018 h 3021872"/>
              <a:gd name="connsiteX168" fmla="*/ 4400073 w 12192000"/>
              <a:gd name="connsiteY168" fmla="*/ 1499739 h 3021872"/>
              <a:gd name="connsiteX169" fmla="*/ 4395961 w 12192000"/>
              <a:gd name="connsiteY169" fmla="*/ 1499863 h 3021872"/>
              <a:gd name="connsiteX170" fmla="*/ 4382523 w 12192000"/>
              <a:gd name="connsiteY170" fmla="*/ 1496619 h 3021872"/>
              <a:gd name="connsiteX171" fmla="*/ 4374971 w 12192000"/>
              <a:gd name="connsiteY171" fmla="*/ 1500377 h 3021872"/>
              <a:gd name="connsiteX172" fmla="*/ 4352051 w 12192000"/>
              <a:gd name="connsiteY172" fmla="*/ 1498843 h 3021872"/>
              <a:gd name="connsiteX173" fmla="*/ 4328364 w 12192000"/>
              <a:gd name="connsiteY173" fmla="*/ 1491566 h 3021872"/>
              <a:gd name="connsiteX174" fmla="*/ 4220142 w 12192000"/>
              <a:gd name="connsiteY174" fmla="*/ 1451803 h 3021872"/>
              <a:gd name="connsiteX175" fmla="*/ 4152921 w 12192000"/>
              <a:gd name="connsiteY175" fmla="*/ 1430969 h 3021872"/>
              <a:gd name="connsiteX176" fmla="*/ 4123498 w 12192000"/>
              <a:gd name="connsiteY176" fmla="*/ 1427696 h 3021872"/>
              <a:gd name="connsiteX177" fmla="*/ 4085026 w 12192000"/>
              <a:gd name="connsiteY177" fmla="*/ 1420005 h 3021872"/>
              <a:gd name="connsiteX178" fmla="*/ 4014120 w 12192000"/>
              <a:gd name="connsiteY178" fmla="*/ 1410025 h 3021872"/>
              <a:gd name="connsiteX179" fmla="*/ 3924085 w 12192000"/>
              <a:gd name="connsiteY179" fmla="*/ 1390368 h 3021872"/>
              <a:gd name="connsiteX180" fmla="*/ 3875102 w 12192000"/>
              <a:gd name="connsiteY180" fmla="*/ 1356231 h 3021872"/>
              <a:gd name="connsiteX181" fmla="*/ 3866735 w 12192000"/>
              <a:gd name="connsiteY181" fmla="*/ 1358044 h 3021872"/>
              <a:gd name="connsiteX182" fmla="*/ 3824835 w 12192000"/>
              <a:gd name="connsiteY182" fmla="*/ 1344150 h 3021872"/>
              <a:gd name="connsiteX183" fmla="*/ 3698316 w 12192000"/>
              <a:gd name="connsiteY183" fmla="*/ 1271660 h 3021872"/>
              <a:gd name="connsiteX184" fmla="*/ 3615875 w 12192000"/>
              <a:gd name="connsiteY184" fmla="*/ 1245166 h 3021872"/>
              <a:gd name="connsiteX185" fmla="*/ 3583351 w 12192000"/>
              <a:gd name="connsiteY185" fmla="*/ 1239605 h 3021872"/>
              <a:gd name="connsiteX186" fmla="*/ 3529058 w 12192000"/>
              <a:gd name="connsiteY186" fmla="*/ 1230047 h 3021872"/>
              <a:gd name="connsiteX187" fmla="*/ 3438822 w 12192000"/>
              <a:gd name="connsiteY187" fmla="*/ 1205661 h 3021872"/>
              <a:gd name="connsiteX188" fmla="*/ 3390292 w 12192000"/>
              <a:gd name="connsiteY188" fmla="*/ 1197075 h 3021872"/>
              <a:gd name="connsiteX189" fmla="*/ 3315537 w 12192000"/>
              <a:gd name="connsiteY189" fmla="*/ 1185391 h 3021872"/>
              <a:gd name="connsiteX190" fmla="*/ 3305896 w 12192000"/>
              <a:gd name="connsiteY190" fmla="*/ 1180025 h 3021872"/>
              <a:gd name="connsiteX191" fmla="*/ 3260055 w 12192000"/>
              <a:gd name="connsiteY191" fmla="*/ 1189560 h 3021872"/>
              <a:gd name="connsiteX192" fmla="*/ 3136098 w 12192000"/>
              <a:gd name="connsiteY192" fmla="*/ 1171708 h 3021872"/>
              <a:gd name="connsiteX193" fmla="*/ 3113533 w 12192000"/>
              <a:gd name="connsiteY193" fmla="*/ 1171758 h 3021872"/>
              <a:gd name="connsiteX194" fmla="*/ 3087934 w 12192000"/>
              <a:gd name="connsiteY194" fmla="*/ 1162189 h 3021872"/>
              <a:gd name="connsiteX195" fmla="*/ 3033101 w 12192000"/>
              <a:gd name="connsiteY195" fmla="*/ 1146004 h 3021872"/>
              <a:gd name="connsiteX196" fmla="*/ 2999082 w 12192000"/>
              <a:gd name="connsiteY196" fmla="*/ 1129337 h 3021872"/>
              <a:gd name="connsiteX197" fmla="*/ 2988144 w 12192000"/>
              <a:gd name="connsiteY197" fmla="*/ 1133783 h 3021872"/>
              <a:gd name="connsiteX198" fmla="*/ 2964880 w 12192000"/>
              <a:gd name="connsiteY198" fmla="*/ 1133160 h 3021872"/>
              <a:gd name="connsiteX199" fmla="*/ 2871083 w 12192000"/>
              <a:gd name="connsiteY199" fmla="*/ 1114281 h 3021872"/>
              <a:gd name="connsiteX200" fmla="*/ 2853547 w 12192000"/>
              <a:gd name="connsiteY200" fmla="*/ 1113282 h 3021872"/>
              <a:gd name="connsiteX201" fmla="*/ 2834998 w 12192000"/>
              <a:gd name="connsiteY201" fmla="*/ 1105032 h 3021872"/>
              <a:gd name="connsiteX202" fmla="*/ 2832012 w 12192000"/>
              <a:gd name="connsiteY202" fmla="*/ 1103667 h 3021872"/>
              <a:gd name="connsiteX203" fmla="*/ 2831450 w 12192000"/>
              <a:gd name="connsiteY203" fmla="*/ 1103681 h 3021872"/>
              <a:gd name="connsiteX204" fmla="*/ 2830158 w 12192000"/>
              <a:gd name="connsiteY204" fmla="*/ 1102819 h 3021872"/>
              <a:gd name="connsiteX205" fmla="*/ 2817969 w 12192000"/>
              <a:gd name="connsiteY205" fmla="*/ 1097243 h 3021872"/>
              <a:gd name="connsiteX206" fmla="*/ 2812278 w 12192000"/>
              <a:gd name="connsiteY206" fmla="*/ 1097008 h 3021872"/>
              <a:gd name="connsiteX207" fmla="*/ 2735949 w 12192000"/>
              <a:gd name="connsiteY207" fmla="*/ 1069536 h 3021872"/>
              <a:gd name="connsiteX208" fmla="*/ 2700542 w 12192000"/>
              <a:gd name="connsiteY208" fmla="*/ 1056907 h 3021872"/>
              <a:gd name="connsiteX209" fmla="*/ 2690071 w 12192000"/>
              <a:gd name="connsiteY209" fmla="*/ 1056397 h 3021872"/>
              <a:gd name="connsiteX210" fmla="*/ 2655269 w 12192000"/>
              <a:gd name="connsiteY210" fmla="*/ 1042078 h 3021872"/>
              <a:gd name="connsiteX211" fmla="*/ 2637172 w 12192000"/>
              <a:gd name="connsiteY211" fmla="*/ 1039382 h 3021872"/>
              <a:gd name="connsiteX212" fmla="*/ 2544676 w 12192000"/>
              <a:gd name="connsiteY212" fmla="*/ 1019916 h 3021872"/>
              <a:gd name="connsiteX213" fmla="*/ 2521406 w 12192000"/>
              <a:gd name="connsiteY213" fmla="*/ 1022036 h 3021872"/>
              <a:gd name="connsiteX214" fmla="*/ 2462038 w 12192000"/>
              <a:gd name="connsiteY214" fmla="*/ 992687 h 3021872"/>
              <a:gd name="connsiteX215" fmla="*/ 2448962 w 12192000"/>
              <a:gd name="connsiteY215" fmla="*/ 988555 h 3021872"/>
              <a:gd name="connsiteX216" fmla="*/ 2444223 w 12192000"/>
              <a:gd name="connsiteY216" fmla="*/ 985580 h 3021872"/>
              <a:gd name="connsiteX217" fmla="*/ 2428175 w 12192000"/>
              <a:gd name="connsiteY217" fmla="*/ 997242 h 3021872"/>
              <a:gd name="connsiteX218" fmla="*/ 2398519 w 12192000"/>
              <a:gd name="connsiteY218" fmla="*/ 1001482 h 3021872"/>
              <a:gd name="connsiteX219" fmla="*/ 2385271 w 12192000"/>
              <a:gd name="connsiteY219" fmla="*/ 993786 h 3021872"/>
              <a:gd name="connsiteX220" fmla="*/ 2298174 w 12192000"/>
              <a:gd name="connsiteY220" fmla="*/ 956527 h 3021872"/>
              <a:gd name="connsiteX221" fmla="*/ 2271014 w 12192000"/>
              <a:gd name="connsiteY221" fmla="*/ 945440 h 3021872"/>
              <a:gd name="connsiteX222" fmla="*/ 2214838 w 12192000"/>
              <a:gd name="connsiteY222" fmla="*/ 924396 h 3021872"/>
              <a:gd name="connsiteX223" fmla="*/ 2038407 w 12192000"/>
              <a:gd name="connsiteY223" fmla="*/ 916628 h 3021872"/>
              <a:gd name="connsiteX224" fmla="*/ 1958268 w 12192000"/>
              <a:gd name="connsiteY224" fmla="*/ 931677 h 3021872"/>
              <a:gd name="connsiteX225" fmla="*/ 1740316 w 12192000"/>
              <a:gd name="connsiteY225" fmla="*/ 931710 h 3021872"/>
              <a:gd name="connsiteX226" fmla="*/ 1454477 w 12192000"/>
              <a:gd name="connsiteY226" fmla="*/ 973878 h 3021872"/>
              <a:gd name="connsiteX227" fmla="*/ 1385984 w 12192000"/>
              <a:gd name="connsiteY227" fmla="*/ 958621 h 3021872"/>
              <a:gd name="connsiteX228" fmla="*/ 1355604 w 12192000"/>
              <a:gd name="connsiteY228" fmla="*/ 960893 h 3021872"/>
              <a:gd name="connsiteX229" fmla="*/ 1305323 w 12192000"/>
              <a:gd name="connsiteY229" fmla="*/ 967511 h 3021872"/>
              <a:gd name="connsiteX230" fmla="*/ 1125607 w 12192000"/>
              <a:gd name="connsiteY230" fmla="*/ 968467 h 3021872"/>
              <a:gd name="connsiteX231" fmla="*/ 1016562 w 12192000"/>
              <a:gd name="connsiteY231" fmla="*/ 975260 h 3021872"/>
              <a:gd name="connsiteX232" fmla="*/ 818620 w 12192000"/>
              <a:gd name="connsiteY232" fmla="*/ 987723 h 3021872"/>
              <a:gd name="connsiteX233" fmla="*/ 611870 w 12192000"/>
              <a:gd name="connsiteY233" fmla="*/ 1002547 h 3021872"/>
              <a:gd name="connsiteX234" fmla="*/ 520325 w 12192000"/>
              <a:gd name="connsiteY234" fmla="*/ 1010590 h 3021872"/>
              <a:gd name="connsiteX235" fmla="*/ 386188 w 12192000"/>
              <a:gd name="connsiteY235" fmla="*/ 1040956 h 3021872"/>
              <a:gd name="connsiteX236" fmla="*/ 272629 w 12192000"/>
              <a:gd name="connsiteY236" fmla="*/ 1010300 h 3021872"/>
              <a:gd name="connsiteX237" fmla="*/ 113450 w 12192000"/>
              <a:gd name="connsiteY237" fmla="*/ 1038933 h 3021872"/>
              <a:gd name="connsiteX238" fmla="*/ 4256 w 12192000"/>
              <a:gd name="connsiteY238" fmla="*/ 1060111 h 3021872"/>
              <a:gd name="connsiteX239" fmla="*/ 0 w 12192000"/>
              <a:gd name="connsiteY239" fmla="*/ 1059714 h 3021872"/>
              <a:gd name="connsiteX240" fmla="*/ 0 w 12192000"/>
              <a:gd name="connsiteY240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97610 h 3021872"/>
              <a:gd name="connsiteX13" fmla="*/ 11543180 w 12192000"/>
              <a:gd name="connsiteY13" fmla="*/ 2794523 h 3021872"/>
              <a:gd name="connsiteX14" fmla="*/ 11527456 w 12192000"/>
              <a:gd name="connsiteY14" fmla="*/ 2784758 h 3021872"/>
              <a:gd name="connsiteX15" fmla="*/ 11410019 w 12192000"/>
              <a:gd name="connsiteY15" fmla="*/ 2778739 h 3021872"/>
              <a:gd name="connsiteX16" fmla="*/ 11391662 w 12192000"/>
              <a:gd name="connsiteY16" fmla="*/ 2777813 h 3021872"/>
              <a:gd name="connsiteX17" fmla="*/ 11381950 w 12192000"/>
              <a:gd name="connsiteY17" fmla="*/ 2771457 h 3021872"/>
              <a:gd name="connsiteX18" fmla="*/ 11355280 w 12192000"/>
              <a:gd name="connsiteY18" fmla="*/ 2766974 h 3021872"/>
              <a:gd name="connsiteX19" fmla="*/ 11346286 w 12192000"/>
              <a:gd name="connsiteY19" fmla="*/ 2771221 h 3021872"/>
              <a:gd name="connsiteX20" fmla="*/ 11344784 w 12192000"/>
              <a:gd name="connsiteY20" fmla="*/ 2767480 h 3021872"/>
              <a:gd name="connsiteX21" fmla="*/ 11307999 w 12192000"/>
              <a:gd name="connsiteY21" fmla="*/ 2758374 h 3021872"/>
              <a:gd name="connsiteX22" fmla="*/ 11228674 w 12192000"/>
              <a:gd name="connsiteY22" fmla="*/ 2738503 h 3021872"/>
              <a:gd name="connsiteX23" fmla="*/ 11208775 w 12192000"/>
              <a:gd name="connsiteY23" fmla="*/ 2733735 h 3021872"/>
              <a:gd name="connsiteX24" fmla="*/ 11191329 w 12192000"/>
              <a:gd name="connsiteY24" fmla="*/ 2735896 h 3021872"/>
              <a:gd name="connsiteX25" fmla="*/ 11095293 w 12192000"/>
              <a:gd name="connsiteY25" fmla="*/ 2734181 h 3021872"/>
              <a:gd name="connsiteX26" fmla="*/ 11072290 w 12192000"/>
              <a:gd name="connsiteY26" fmla="*/ 2737734 h 3021872"/>
              <a:gd name="connsiteX27" fmla="*/ 10980239 w 12192000"/>
              <a:gd name="connsiteY27" fmla="*/ 2729000 h 3021872"/>
              <a:gd name="connsiteX28" fmla="*/ 10980167 w 12192000"/>
              <a:gd name="connsiteY28" fmla="*/ 2728972 h 3021872"/>
              <a:gd name="connsiteX29" fmla="*/ 10943501 w 12192000"/>
              <a:gd name="connsiteY29" fmla="*/ 2723352 h 3021872"/>
              <a:gd name="connsiteX30" fmla="*/ 10740825 w 12192000"/>
              <a:gd name="connsiteY30" fmla="*/ 2642544 h 3021872"/>
              <a:gd name="connsiteX31" fmla="*/ 10621021 w 12192000"/>
              <a:gd name="connsiteY31" fmla="*/ 2583972 h 3021872"/>
              <a:gd name="connsiteX32" fmla="*/ 10501779 w 12192000"/>
              <a:gd name="connsiteY32" fmla="*/ 2548735 h 3021872"/>
              <a:gd name="connsiteX33" fmla="*/ 10403355 w 12192000"/>
              <a:gd name="connsiteY33" fmla="*/ 2512953 h 3021872"/>
              <a:gd name="connsiteX34" fmla="*/ 10337449 w 12192000"/>
              <a:gd name="connsiteY34" fmla="*/ 2488172 h 3021872"/>
              <a:gd name="connsiteX35" fmla="*/ 10324327 w 12192000"/>
              <a:gd name="connsiteY35" fmla="*/ 2478939 h 3021872"/>
              <a:gd name="connsiteX36" fmla="*/ 10321929 w 12192000"/>
              <a:gd name="connsiteY36" fmla="*/ 2478993 h 3021872"/>
              <a:gd name="connsiteX37" fmla="*/ 10290461 w 12192000"/>
              <a:gd name="connsiteY37" fmla="*/ 2462144 h 3021872"/>
              <a:gd name="connsiteX38" fmla="*/ 10268970 w 12192000"/>
              <a:gd name="connsiteY38" fmla="*/ 2448931 h 3021872"/>
              <a:gd name="connsiteX39" fmla="*/ 10263699 w 12192000"/>
              <a:gd name="connsiteY39" fmla="*/ 2448340 h 3021872"/>
              <a:gd name="connsiteX40" fmla="*/ 10228272 w 12192000"/>
              <a:gd name="connsiteY40" fmla="*/ 2431997 h 3021872"/>
              <a:gd name="connsiteX41" fmla="*/ 10215997 w 12192000"/>
              <a:gd name="connsiteY41" fmla="*/ 2431103 h 3021872"/>
              <a:gd name="connsiteX42" fmla="*/ 10193885 w 12192000"/>
              <a:gd name="connsiteY42" fmla="*/ 2427360 h 3021872"/>
              <a:gd name="connsiteX43" fmla="*/ 10135557 w 12192000"/>
              <a:gd name="connsiteY43" fmla="*/ 2429769 h 3021872"/>
              <a:gd name="connsiteX44" fmla="*/ 10092108 w 12192000"/>
              <a:gd name="connsiteY44" fmla="*/ 2409075 h 3021872"/>
              <a:gd name="connsiteX45" fmla="*/ 10091815 w 12192000"/>
              <a:gd name="connsiteY45" fmla="*/ 2409211 h 3021872"/>
              <a:gd name="connsiteX46" fmla="*/ 10083558 w 12192000"/>
              <a:gd name="connsiteY46" fmla="*/ 2406369 h 3021872"/>
              <a:gd name="connsiteX47" fmla="*/ 10078319 w 12192000"/>
              <a:gd name="connsiteY47" fmla="*/ 2403481 h 3021872"/>
              <a:gd name="connsiteX48" fmla="*/ 10063647 w 12192000"/>
              <a:gd name="connsiteY48" fmla="*/ 2397528 h 3021872"/>
              <a:gd name="connsiteX49" fmla="*/ 10057660 w 12192000"/>
              <a:gd name="connsiteY49" fmla="*/ 2396793 h 3021872"/>
              <a:gd name="connsiteX50" fmla="*/ 10003124 w 12192000"/>
              <a:gd name="connsiteY50" fmla="*/ 2406692 h 3021872"/>
              <a:gd name="connsiteX51" fmla="*/ 9898644 w 12192000"/>
              <a:gd name="connsiteY51" fmla="*/ 2393136 h 3021872"/>
              <a:gd name="connsiteX52" fmla="*/ 9794969 w 12192000"/>
              <a:gd name="connsiteY52" fmla="*/ 2376665 h 3021872"/>
              <a:gd name="connsiteX53" fmla="*/ 9690708 w 12192000"/>
              <a:gd name="connsiteY53" fmla="*/ 2362478 h 3021872"/>
              <a:gd name="connsiteX54" fmla="*/ 9656590 w 12192000"/>
              <a:gd name="connsiteY54" fmla="*/ 2365107 h 3021872"/>
              <a:gd name="connsiteX55" fmla="*/ 9651013 w 12192000"/>
              <a:gd name="connsiteY55" fmla="*/ 2365379 h 3021872"/>
              <a:gd name="connsiteX56" fmla="*/ 9629535 w 12192000"/>
              <a:gd name="connsiteY56" fmla="*/ 2359562 h 3021872"/>
              <a:gd name="connsiteX57" fmla="*/ 9621002 w 12192000"/>
              <a:gd name="connsiteY57" fmla="*/ 2358015 h 3021872"/>
              <a:gd name="connsiteX58" fmla="*/ 9620811 w 12192000"/>
              <a:gd name="connsiteY58" fmla="*/ 2358209 h 3021872"/>
              <a:gd name="connsiteX59" fmla="*/ 9612783 w 12192000"/>
              <a:gd name="connsiteY59" fmla="*/ 2356304 h 3021872"/>
              <a:gd name="connsiteX60" fmla="*/ 9573299 w 12192000"/>
              <a:gd name="connsiteY60" fmla="*/ 2344048 h 3021872"/>
              <a:gd name="connsiteX61" fmla="*/ 9523299 w 12192000"/>
              <a:gd name="connsiteY61" fmla="*/ 2356751 h 3021872"/>
              <a:gd name="connsiteX62" fmla="*/ 9502217 w 12192000"/>
              <a:gd name="connsiteY62" fmla="*/ 2356672 h 3021872"/>
              <a:gd name="connsiteX63" fmla="*/ 9491052 w 12192000"/>
              <a:gd name="connsiteY63" fmla="*/ 2357876 h 3021872"/>
              <a:gd name="connsiteX64" fmla="*/ 9490420 w 12192000"/>
              <a:gd name="connsiteY64" fmla="*/ 2358754 h 3021872"/>
              <a:gd name="connsiteX65" fmla="*/ 9422814 w 12192000"/>
              <a:gd name="connsiteY65" fmla="*/ 2337048 h 3021872"/>
              <a:gd name="connsiteX66" fmla="*/ 9387555 w 12192000"/>
              <a:gd name="connsiteY66" fmla="*/ 2324836 h 3021872"/>
              <a:gd name="connsiteX67" fmla="*/ 9385480 w 12192000"/>
              <a:gd name="connsiteY67" fmla="*/ 2325313 h 3021872"/>
              <a:gd name="connsiteX68" fmla="*/ 9369766 w 12192000"/>
              <a:gd name="connsiteY68" fmla="*/ 2317902 h 3021872"/>
              <a:gd name="connsiteX69" fmla="*/ 9356267 w 12192000"/>
              <a:gd name="connsiteY69" fmla="*/ 2307218 h 3021872"/>
              <a:gd name="connsiteX70" fmla="*/ 9240605 w 12192000"/>
              <a:gd name="connsiteY70" fmla="*/ 2292733 h 3021872"/>
              <a:gd name="connsiteX71" fmla="*/ 9083251 w 12192000"/>
              <a:gd name="connsiteY71" fmla="*/ 2245348 h 3021872"/>
              <a:gd name="connsiteX72" fmla="*/ 8956025 w 12192000"/>
              <a:gd name="connsiteY72" fmla="*/ 2219438 h 3021872"/>
              <a:gd name="connsiteX73" fmla="*/ 8791834 w 12192000"/>
              <a:gd name="connsiteY73" fmla="*/ 2194608 h 3021872"/>
              <a:gd name="connsiteX74" fmla="*/ 8677385 w 12192000"/>
              <a:gd name="connsiteY74" fmla="*/ 2172946 h 3021872"/>
              <a:gd name="connsiteX75" fmla="*/ 8628381 w 12192000"/>
              <a:gd name="connsiteY75" fmla="*/ 2151256 h 3021872"/>
              <a:gd name="connsiteX76" fmla="*/ 8608955 w 12192000"/>
              <a:gd name="connsiteY76" fmla="*/ 2154253 h 3021872"/>
              <a:gd name="connsiteX77" fmla="*/ 8605623 w 12192000"/>
              <a:gd name="connsiteY77" fmla="*/ 2154974 h 3021872"/>
              <a:gd name="connsiteX78" fmla="*/ 8591946 w 12192000"/>
              <a:gd name="connsiteY78" fmla="*/ 2153429 h 3021872"/>
              <a:gd name="connsiteX79" fmla="*/ 8588503 w 12192000"/>
              <a:gd name="connsiteY79" fmla="*/ 2158528 h 3021872"/>
              <a:gd name="connsiteX80" fmla="*/ 8542929 w 12192000"/>
              <a:gd name="connsiteY80" fmla="*/ 2155780 h 3021872"/>
              <a:gd name="connsiteX81" fmla="*/ 8422422 w 12192000"/>
              <a:gd name="connsiteY81" fmla="*/ 2128783 h 3021872"/>
              <a:gd name="connsiteX82" fmla="*/ 8350509 w 12192000"/>
              <a:gd name="connsiteY82" fmla="*/ 2116143 h 3021872"/>
              <a:gd name="connsiteX83" fmla="*/ 8323483 w 12192000"/>
              <a:gd name="connsiteY83" fmla="*/ 2116856 h 3021872"/>
              <a:gd name="connsiteX84" fmla="*/ 8285541 w 12192000"/>
              <a:gd name="connsiteY84" fmla="*/ 2114142 h 3021872"/>
              <a:gd name="connsiteX85" fmla="*/ 8156321 w 12192000"/>
              <a:gd name="connsiteY85" fmla="*/ 2105622 h 3021872"/>
              <a:gd name="connsiteX86" fmla="*/ 8115022 w 12192000"/>
              <a:gd name="connsiteY86" fmla="*/ 2097331 h 3021872"/>
              <a:gd name="connsiteX87" fmla="*/ 8109128 w 12192000"/>
              <a:gd name="connsiteY87" fmla="*/ 2095725 h 3021872"/>
              <a:gd name="connsiteX88" fmla="*/ 8061947 w 12192000"/>
              <a:gd name="connsiteY88" fmla="*/ 2076044 h 3021872"/>
              <a:gd name="connsiteX89" fmla="*/ 8056343 w 12192000"/>
              <a:gd name="connsiteY89" fmla="*/ 2079176 h 3021872"/>
              <a:gd name="connsiteX90" fmla="*/ 8039888 w 12192000"/>
              <a:gd name="connsiteY90" fmla="*/ 2079889 h 3021872"/>
              <a:gd name="connsiteX91" fmla="*/ 8027893 w 12192000"/>
              <a:gd name="connsiteY91" fmla="*/ 2071837 h 3021872"/>
              <a:gd name="connsiteX92" fmla="*/ 7968202 w 12192000"/>
              <a:gd name="connsiteY92" fmla="*/ 2048643 h 3021872"/>
              <a:gd name="connsiteX93" fmla="*/ 7879707 w 12192000"/>
              <a:gd name="connsiteY93" fmla="*/ 2019539 h 3021872"/>
              <a:gd name="connsiteX94" fmla="*/ 7867283 w 12192000"/>
              <a:gd name="connsiteY94" fmla="*/ 2011237 h 3021872"/>
              <a:gd name="connsiteX95" fmla="*/ 7843997 w 12192000"/>
              <a:gd name="connsiteY95" fmla="*/ 2004002 h 3021872"/>
              <a:gd name="connsiteX96" fmla="*/ 7819810 w 12192000"/>
              <a:gd name="connsiteY96" fmla="*/ 2003978 h 3021872"/>
              <a:gd name="connsiteX97" fmla="*/ 7766905 w 12192000"/>
              <a:gd name="connsiteY97" fmla="*/ 1994240 h 3021872"/>
              <a:gd name="connsiteX98" fmla="*/ 7748811 w 12192000"/>
              <a:gd name="connsiteY98" fmla="*/ 2001647 h 3021872"/>
              <a:gd name="connsiteX99" fmla="*/ 7745757 w 12192000"/>
              <a:gd name="connsiteY99" fmla="*/ 2003120 h 3021872"/>
              <a:gd name="connsiteX100" fmla="*/ 7732110 w 12192000"/>
              <a:gd name="connsiteY100" fmla="*/ 2004783 h 3021872"/>
              <a:gd name="connsiteX101" fmla="*/ 7730039 w 12192000"/>
              <a:gd name="connsiteY101" fmla="*/ 2010536 h 3021872"/>
              <a:gd name="connsiteX102" fmla="*/ 7685159 w 12192000"/>
              <a:gd name="connsiteY102" fmla="*/ 2018415 h 3021872"/>
              <a:gd name="connsiteX103" fmla="*/ 7561596 w 12192000"/>
              <a:gd name="connsiteY103" fmla="*/ 2020063 h 3021872"/>
              <a:gd name="connsiteX104" fmla="*/ 7488722 w 12192000"/>
              <a:gd name="connsiteY104" fmla="*/ 2024418 h 3021872"/>
              <a:gd name="connsiteX105" fmla="*/ 7462688 w 12192000"/>
              <a:gd name="connsiteY105" fmla="*/ 2031366 h 3021872"/>
              <a:gd name="connsiteX106" fmla="*/ 7425222 w 12192000"/>
              <a:gd name="connsiteY106" fmla="*/ 2037510 h 3021872"/>
              <a:gd name="connsiteX107" fmla="*/ 7360376 w 12192000"/>
              <a:gd name="connsiteY107" fmla="*/ 2052454 h 3021872"/>
              <a:gd name="connsiteX108" fmla="*/ 7297796 w 12192000"/>
              <a:gd name="connsiteY108" fmla="*/ 2059134 h 3021872"/>
              <a:gd name="connsiteX109" fmla="*/ 7255684 w 12192000"/>
              <a:gd name="connsiteY109" fmla="*/ 2060633 h 3021872"/>
              <a:gd name="connsiteX110" fmla="*/ 7249573 w 12192000"/>
              <a:gd name="connsiteY110" fmla="*/ 2060435 h 3021872"/>
              <a:gd name="connsiteX111" fmla="*/ 7198933 w 12192000"/>
              <a:gd name="connsiteY111" fmla="*/ 2052227 h 3021872"/>
              <a:gd name="connsiteX112" fmla="*/ 7194276 w 12192000"/>
              <a:gd name="connsiteY112" fmla="*/ 2056568 h 3021872"/>
              <a:gd name="connsiteX113" fmla="*/ 7178495 w 12192000"/>
              <a:gd name="connsiteY113" fmla="*/ 2061069 h 3021872"/>
              <a:gd name="connsiteX114" fmla="*/ 7164866 w 12192000"/>
              <a:gd name="connsiteY114" fmla="*/ 2056021 h 3021872"/>
              <a:gd name="connsiteX115" fmla="*/ 7101221 w 12192000"/>
              <a:gd name="connsiteY115" fmla="*/ 2047289 h 3021872"/>
              <a:gd name="connsiteX116" fmla="*/ 7008182 w 12192000"/>
              <a:gd name="connsiteY116" fmla="*/ 2039482 h 3021872"/>
              <a:gd name="connsiteX117" fmla="*/ 6994073 w 12192000"/>
              <a:gd name="connsiteY117" fmla="*/ 2034288 h 3021872"/>
              <a:gd name="connsiteX118" fmla="*/ 6902768 w 12192000"/>
              <a:gd name="connsiteY118" fmla="*/ 2021990 h 3021872"/>
              <a:gd name="connsiteX119" fmla="*/ 6854917 w 12192000"/>
              <a:gd name="connsiteY119" fmla="*/ 2020321 h 3021872"/>
              <a:gd name="connsiteX120" fmla="*/ 6849655 w 12192000"/>
              <a:gd name="connsiteY120" fmla="*/ 2025191 h 3021872"/>
              <a:gd name="connsiteX121" fmla="*/ 6835522 w 12192000"/>
              <a:gd name="connsiteY121" fmla="*/ 2024012 h 3021872"/>
              <a:gd name="connsiteX122" fmla="*/ 6707727 w 12192000"/>
              <a:gd name="connsiteY122" fmla="*/ 2006254 h 3021872"/>
              <a:gd name="connsiteX123" fmla="*/ 6561947 w 12192000"/>
              <a:gd name="connsiteY123" fmla="*/ 1975575 h 3021872"/>
              <a:gd name="connsiteX124" fmla="*/ 6464714 w 12192000"/>
              <a:gd name="connsiteY124" fmla="*/ 1978704 h 3021872"/>
              <a:gd name="connsiteX125" fmla="*/ 6242129 w 12192000"/>
              <a:gd name="connsiteY125" fmla="*/ 1915441 h 3021872"/>
              <a:gd name="connsiteX126" fmla="*/ 6080728 w 12192000"/>
              <a:gd name="connsiteY126" fmla="*/ 1895758 h 3021872"/>
              <a:gd name="connsiteX127" fmla="*/ 6069627 w 12192000"/>
              <a:gd name="connsiteY127" fmla="*/ 1885968 h 3021872"/>
              <a:gd name="connsiteX128" fmla="*/ 6055146 w 12192000"/>
              <a:gd name="connsiteY128" fmla="*/ 1879305 h 3021872"/>
              <a:gd name="connsiteX129" fmla="*/ 5953405 w 12192000"/>
              <a:gd name="connsiteY129" fmla="*/ 1849929 h 3021872"/>
              <a:gd name="connsiteX130" fmla="*/ 5940151 w 12192000"/>
              <a:gd name="connsiteY130" fmla="*/ 1852123 h 3021872"/>
              <a:gd name="connsiteX131" fmla="*/ 5917647 w 12192000"/>
              <a:gd name="connsiteY131" fmla="*/ 1852476 h 3021872"/>
              <a:gd name="connsiteX132" fmla="*/ 5860259 w 12192000"/>
              <a:gd name="connsiteY132" fmla="*/ 1865444 h 3021872"/>
              <a:gd name="connsiteX133" fmla="*/ 5821880 w 12192000"/>
              <a:gd name="connsiteY133" fmla="*/ 1854695 h 3021872"/>
              <a:gd name="connsiteX134" fmla="*/ 5813898 w 12192000"/>
              <a:gd name="connsiteY134" fmla="*/ 1853063 h 3021872"/>
              <a:gd name="connsiteX135" fmla="*/ 5813633 w 12192000"/>
              <a:gd name="connsiteY135" fmla="*/ 1853249 h 3021872"/>
              <a:gd name="connsiteX136" fmla="*/ 5804995 w 12192000"/>
              <a:gd name="connsiteY136" fmla="*/ 1851966 h 3021872"/>
              <a:gd name="connsiteX137" fmla="*/ 5799340 w 12192000"/>
              <a:gd name="connsiteY137" fmla="*/ 1850088 h 3021872"/>
              <a:gd name="connsiteX138" fmla="*/ 5783850 w 12192000"/>
              <a:gd name="connsiteY138" fmla="*/ 1846922 h 3021872"/>
              <a:gd name="connsiteX139" fmla="*/ 5777803 w 12192000"/>
              <a:gd name="connsiteY139" fmla="*/ 1847290 h 3021872"/>
              <a:gd name="connsiteX140" fmla="*/ 5774372 w 12192000"/>
              <a:gd name="connsiteY140" fmla="*/ 1849538 h 3021872"/>
              <a:gd name="connsiteX141" fmla="*/ 5740527 w 12192000"/>
              <a:gd name="connsiteY141" fmla="*/ 1850453 h 3021872"/>
              <a:gd name="connsiteX142" fmla="*/ 5671437 w 12192000"/>
              <a:gd name="connsiteY142" fmla="*/ 1845438 h 3021872"/>
              <a:gd name="connsiteX143" fmla="*/ 5633526 w 12192000"/>
              <a:gd name="connsiteY143" fmla="*/ 1839191 h 3021872"/>
              <a:gd name="connsiteX144" fmla="*/ 5527860 w 12192000"/>
              <a:gd name="connsiteY144" fmla="*/ 1825767 h 3021872"/>
              <a:gd name="connsiteX145" fmla="*/ 5420429 w 12192000"/>
              <a:gd name="connsiteY145" fmla="*/ 1815102 h 3021872"/>
              <a:gd name="connsiteX146" fmla="*/ 5339073 w 12192000"/>
              <a:gd name="connsiteY146" fmla="*/ 1819639 h 3021872"/>
              <a:gd name="connsiteX147" fmla="*/ 5334373 w 12192000"/>
              <a:gd name="connsiteY147" fmla="*/ 1817028 h 3021872"/>
              <a:gd name="connsiteX148" fmla="*/ 5326433 w 12192000"/>
              <a:gd name="connsiteY148" fmla="*/ 1814516 h 3021872"/>
              <a:gd name="connsiteX149" fmla="*/ 5326080 w 12192000"/>
              <a:gd name="connsiteY149" fmla="*/ 1814651 h 3021872"/>
              <a:gd name="connsiteX150" fmla="*/ 5318954 w 12192000"/>
              <a:gd name="connsiteY150" fmla="*/ 1811914 h 3021872"/>
              <a:gd name="connsiteX151" fmla="*/ 5286087 w 12192000"/>
              <a:gd name="connsiteY151" fmla="*/ 1796038 h 3021872"/>
              <a:gd name="connsiteX152" fmla="*/ 5223002 w 12192000"/>
              <a:gd name="connsiteY152" fmla="*/ 1799482 h 3021872"/>
              <a:gd name="connsiteX153" fmla="*/ 5200540 w 12192000"/>
              <a:gd name="connsiteY153" fmla="*/ 1796400 h 3021872"/>
              <a:gd name="connsiteX154" fmla="*/ 5154928 w 12192000"/>
              <a:gd name="connsiteY154" fmla="*/ 1781130 h 3021872"/>
              <a:gd name="connsiteX155" fmla="*/ 5149478 w 12192000"/>
              <a:gd name="connsiteY155" fmla="*/ 1780679 h 3021872"/>
              <a:gd name="connsiteX156" fmla="*/ 5130626 w 12192000"/>
              <a:gd name="connsiteY156" fmla="*/ 1768669 h 3021872"/>
              <a:gd name="connsiteX157" fmla="*/ 5102239 w 12192000"/>
              <a:gd name="connsiteY157" fmla="*/ 1753436 h 3021872"/>
              <a:gd name="connsiteX158" fmla="*/ 5099658 w 12192000"/>
              <a:gd name="connsiteY158" fmla="*/ 1753538 h 3021872"/>
              <a:gd name="connsiteX159" fmla="*/ 5088508 w 12192000"/>
              <a:gd name="connsiteY159" fmla="*/ 1745106 h 3021872"/>
              <a:gd name="connsiteX160" fmla="*/ 5082205 w 12192000"/>
              <a:gd name="connsiteY160" fmla="*/ 1734262 h 3021872"/>
              <a:gd name="connsiteX161" fmla="*/ 4931750 w 12192000"/>
              <a:gd name="connsiteY161" fmla="*/ 1691385 h 3021872"/>
              <a:gd name="connsiteX162" fmla="*/ 4824030 w 12192000"/>
              <a:gd name="connsiteY162" fmla="*/ 1643040 h 3021872"/>
              <a:gd name="connsiteX163" fmla="*/ 4758423 w 12192000"/>
              <a:gd name="connsiteY163" fmla="*/ 1579191 h 3021872"/>
              <a:gd name="connsiteX164" fmla="*/ 4514045 w 12192000"/>
              <a:gd name="connsiteY164" fmla="*/ 1535848 h 3021872"/>
              <a:gd name="connsiteX165" fmla="*/ 4458973 w 12192000"/>
              <a:gd name="connsiteY165" fmla="*/ 1525122 h 3021872"/>
              <a:gd name="connsiteX166" fmla="*/ 4423105 w 12192000"/>
              <a:gd name="connsiteY166" fmla="*/ 1500018 h 3021872"/>
              <a:gd name="connsiteX167" fmla="*/ 4400073 w 12192000"/>
              <a:gd name="connsiteY167" fmla="*/ 1499739 h 3021872"/>
              <a:gd name="connsiteX168" fmla="*/ 4395961 w 12192000"/>
              <a:gd name="connsiteY168" fmla="*/ 1499863 h 3021872"/>
              <a:gd name="connsiteX169" fmla="*/ 4382523 w 12192000"/>
              <a:gd name="connsiteY169" fmla="*/ 1496619 h 3021872"/>
              <a:gd name="connsiteX170" fmla="*/ 4374971 w 12192000"/>
              <a:gd name="connsiteY170" fmla="*/ 1500377 h 3021872"/>
              <a:gd name="connsiteX171" fmla="*/ 4352051 w 12192000"/>
              <a:gd name="connsiteY171" fmla="*/ 1498843 h 3021872"/>
              <a:gd name="connsiteX172" fmla="*/ 4328364 w 12192000"/>
              <a:gd name="connsiteY172" fmla="*/ 1491566 h 3021872"/>
              <a:gd name="connsiteX173" fmla="*/ 4220142 w 12192000"/>
              <a:gd name="connsiteY173" fmla="*/ 1451803 h 3021872"/>
              <a:gd name="connsiteX174" fmla="*/ 4152921 w 12192000"/>
              <a:gd name="connsiteY174" fmla="*/ 1430969 h 3021872"/>
              <a:gd name="connsiteX175" fmla="*/ 4123498 w 12192000"/>
              <a:gd name="connsiteY175" fmla="*/ 1427696 h 3021872"/>
              <a:gd name="connsiteX176" fmla="*/ 4085026 w 12192000"/>
              <a:gd name="connsiteY176" fmla="*/ 1420005 h 3021872"/>
              <a:gd name="connsiteX177" fmla="*/ 4014120 w 12192000"/>
              <a:gd name="connsiteY177" fmla="*/ 1410025 h 3021872"/>
              <a:gd name="connsiteX178" fmla="*/ 3924085 w 12192000"/>
              <a:gd name="connsiteY178" fmla="*/ 1390368 h 3021872"/>
              <a:gd name="connsiteX179" fmla="*/ 3875102 w 12192000"/>
              <a:gd name="connsiteY179" fmla="*/ 1356231 h 3021872"/>
              <a:gd name="connsiteX180" fmla="*/ 3866735 w 12192000"/>
              <a:gd name="connsiteY180" fmla="*/ 1358044 h 3021872"/>
              <a:gd name="connsiteX181" fmla="*/ 3824835 w 12192000"/>
              <a:gd name="connsiteY181" fmla="*/ 1344150 h 3021872"/>
              <a:gd name="connsiteX182" fmla="*/ 3698316 w 12192000"/>
              <a:gd name="connsiteY182" fmla="*/ 1271660 h 3021872"/>
              <a:gd name="connsiteX183" fmla="*/ 3615875 w 12192000"/>
              <a:gd name="connsiteY183" fmla="*/ 1245166 h 3021872"/>
              <a:gd name="connsiteX184" fmla="*/ 3583351 w 12192000"/>
              <a:gd name="connsiteY184" fmla="*/ 1239605 h 3021872"/>
              <a:gd name="connsiteX185" fmla="*/ 3529058 w 12192000"/>
              <a:gd name="connsiteY185" fmla="*/ 1230047 h 3021872"/>
              <a:gd name="connsiteX186" fmla="*/ 3438822 w 12192000"/>
              <a:gd name="connsiteY186" fmla="*/ 1205661 h 3021872"/>
              <a:gd name="connsiteX187" fmla="*/ 3390292 w 12192000"/>
              <a:gd name="connsiteY187" fmla="*/ 1197075 h 3021872"/>
              <a:gd name="connsiteX188" fmla="*/ 3315537 w 12192000"/>
              <a:gd name="connsiteY188" fmla="*/ 1185391 h 3021872"/>
              <a:gd name="connsiteX189" fmla="*/ 3305896 w 12192000"/>
              <a:gd name="connsiteY189" fmla="*/ 1180025 h 3021872"/>
              <a:gd name="connsiteX190" fmla="*/ 3260055 w 12192000"/>
              <a:gd name="connsiteY190" fmla="*/ 1189560 h 3021872"/>
              <a:gd name="connsiteX191" fmla="*/ 3136098 w 12192000"/>
              <a:gd name="connsiteY191" fmla="*/ 1171708 h 3021872"/>
              <a:gd name="connsiteX192" fmla="*/ 3113533 w 12192000"/>
              <a:gd name="connsiteY192" fmla="*/ 1171758 h 3021872"/>
              <a:gd name="connsiteX193" fmla="*/ 3087934 w 12192000"/>
              <a:gd name="connsiteY193" fmla="*/ 1162189 h 3021872"/>
              <a:gd name="connsiteX194" fmla="*/ 3033101 w 12192000"/>
              <a:gd name="connsiteY194" fmla="*/ 1146004 h 3021872"/>
              <a:gd name="connsiteX195" fmla="*/ 2999082 w 12192000"/>
              <a:gd name="connsiteY195" fmla="*/ 1129337 h 3021872"/>
              <a:gd name="connsiteX196" fmla="*/ 2988144 w 12192000"/>
              <a:gd name="connsiteY196" fmla="*/ 1133783 h 3021872"/>
              <a:gd name="connsiteX197" fmla="*/ 2964880 w 12192000"/>
              <a:gd name="connsiteY197" fmla="*/ 1133160 h 3021872"/>
              <a:gd name="connsiteX198" fmla="*/ 2871083 w 12192000"/>
              <a:gd name="connsiteY198" fmla="*/ 1114281 h 3021872"/>
              <a:gd name="connsiteX199" fmla="*/ 2853547 w 12192000"/>
              <a:gd name="connsiteY199" fmla="*/ 1113282 h 3021872"/>
              <a:gd name="connsiteX200" fmla="*/ 2834998 w 12192000"/>
              <a:gd name="connsiteY200" fmla="*/ 1105032 h 3021872"/>
              <a:gd name="connsiteX201" fmla="*/ 2832012 w 12192000"/>
              <a:gd name="connsiteY201" fmla="*/ 1103667 h 3021872"/>
              <a:gd name="connsiteX202" fmla="*/ 2831450 w 12192000"/>
              <a:gd name="connsiteY202" fmla="*/ 1103681 h 3021872"/>
              <a:gd name="connsiteX203" fmla="*/ 2830158 w 12192000"/>
              <a:gd name="connsiteY203" fmla="*/ 1102819 h 3021872"/>
              <a:gd name="connsiteX204" fmla="*/ 2817969 w 12192000"/>
              <a:gd name="connsiteY204" fmla="*/ 1097243 h 3021872"/>
              <a:gd name="connsiteX205" fmla="*/ 2812278 w 12192000"/>
              <a:gd name="connsiteY205" fmla="*/ 1097008 h 3021872"/>
              <a:gd name="connsiteX206" fmla="*/ 2735949 w 12192000"/>
              <a:gd name="connsiteY206" fmla="*/ 1069536 h 3021872"/>
              <a:gd name="connsiteX207" fmla="*/ 2700542 w 12192000"/>
              <a:gd name="connsiteY207" fmla="*/ 1056907 h 3021872"/>
              <a:gd name="connsiteX208" fmla="*/ 2690071 w 12192000"/>
              <a:gd name="connsiteY208" fmla="*/ 1056397 h 3021872"/>
              <a:gd name="connsiteX209" fmla="*/ 2655269 w 12192000"/>
              <a:gd name="connsiteY209" fmla="*/ 1042078 h 3021872"/>
              <a:gd name="connsiteX210" fmla="*/ 2637172 w 12192000"/>
              <a:gd name="connsiteY210" fmla="*/ 1039382 h 3021872"/>
              <a:gd name="connsiteX211" fmla="*/ 2544676 w 12192000"/>
              <a:gd name="connsiteY211" fmla="*/ 1019916 h 3021872"/>
              <a:gd name="connsiteX212" fmla="*/ 2521406 w 12192000"/>
              <a:gd name="connsiteY212" fmla="*/ 1022036 h 3021872"/>
              <a:gd name="connsiteX213" fmla="*/ 2462038 w 12192000"/>
              <a:gd name="connsiteY213" fmla="*/ 992687 h 3021872"/>
              <a:gd name="connsiteX214" fmla="*/ 2448962 w 12192000"/>
              <a:gd name="connsiteY214" fmla="*/ 988555 h 3021872"/>
              <a:gd name="connsiteX215" fmla="*/ 2444223 w 12192000"/>
              <a:gd name="connsiteY215" fmla="*/ 985580 h 3021872"/>
              <a:gd name="connsiteX216" fmla="*/ 2428175 w 12192000"/>
              <a:gd name="connsiteY216" fmla="*/ 997242 h 3021872"/>
              <a:gd name="connsiteX217" fmla="*/ 2398519 w 12192000"/>
              <a:gd name="connsiteY217" fmla="*/ 1001482 h 3021872"/>
              <a:gd name="connsiteX218" fmla="*/ 2385271 w 12192000"/>
              <a:gd name="connsiteY218" fmla="*/ 993786 h 3021872"/>
              <a:gd name="connsiteX219" fmla="*/ 2298174 w 12192000"/>
              <a:gd name="connsiteY219" fmla="*/ 956527 h 3021872"/>
              <a:gd name="connsiteX220" fmla="*/ 2271014 w 12192000"/>
              <a:gd name="connsiteY220" fmla="*/ 945440 h 3021872"/>
              <a:gd name="connsiteX221" fmla="*/ 2214838 w 12192000"/>
              <a:gd name="connsiteY221" fmla="*/ 924396 h 3021872"/>
              <a:gd name="connsiteX222" fmla="*/ 2038407 w 12192000"/>
              <a:gd name="connsiteY222" fmla="*/ 916628 h 3021872"/>
              <a:gd name="connsiteX223" fmla="*/ 1958268 w 12192000"/>
              <a:gd name="connsiteY223" fmla="*/ 931677 h 3021872"/>
              <a:gd name="connsiteX224" fmla="*/ 1740316 w 12192000"/>
              <a:gd name="connsiteY224" fmla="*/ 931710 h 3021872"/>
              <a:gd name="connsiteX225" fmla="*/ 1454477 w 12192000"/>
              <a:gd name="connsiteY225" fmla="*/ 973878 h 3021872"/>
              <a:gd name="connsiteX226" fmla="*/ 1385984 w 12192000"/>
              <a:gd name="connsiteY226" fmla="*/ 958621 h 3021872"/>
              <a:gd name="connsiteX227" fmla="*/ 1355604 w 12192000"/>
              <a:gd name="connsiteY227" fmla="*/ 960893 h 3021872"/>
              <a:gd name="connsiteX228" fmla="*/ 1305323 w 12192000"/>
              <a:gd name="connsiteY228" fmla="*/ 967511 h 3021872"/>
              <a:gd name="connsiteX229" fmla="*/ 1125607 w 12192000"/>
              <a:gd name="connsiteY229" fmla="*/ 968467 h 3021872"/>
              <a:gd name="connsiteX230" fmla="*/ 1016562 w 12192000"/>
              <a:gd name="connsiteY230" fmla="*/ 975260 h 3021872"/>
              <a:gd name="connsiteX231" fmla="*/ 818620 w 12192000"/>
              <a:gd name="connsiteY231" fmla="*/ 987723 h 3021872"/>
              <a:gd name="connsiteX232" fmla="*/ 611870 w 12192000"/>
              <a:gd name="connsiteY232" fmla="*/ 1002547 h 3021872"/>
              <a:gd name="connsiteX233" fmla="*/ 520325 w 12192000"/>
              <a:gd name="connsiteY233" fmla="*/ 1010590 h 3021872"/>
              <a:gd name="connsiteX234" fmla="*/ 386188 w 12192000"/>
              <a:gd name="connsiteY234" fmla="*/ 1040956 h 3021872"/>
              <a:gd name="connsiteX235" fmla="*/ 272629 w 12192000"/>
              <a:gd name="connsiteY235" fmla="*/ 1010300 h 3021872"/>
              <a:gd name="connsiteX236" fmla="*/ 113450 w 12192000"/>
              <a:gd name="connsiteY236" fmla="*/ 1038933 h 3021872"/>
              <a:gd name="connsiteX237" fmla="*/ 4256 w 12192000"/>
              <a:gd name="connsiteY237" fmla="*/ 1060111 h 3021872"/>
              <a:gd name="connsiteX238" fmla="*/ 0 w 12192000"/>
              <a:gd name="connsiteY238" fmla="*/ 1059714 h 3021872"/>
              <a:gd name="connsiteX239" fmla="*/ 0 w 12192000"/>
              <a:gd name="connsiteY239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97610 h 3021872"/>
              <a:gd name="connsiteX13" fmla="*/ 11543180 w 12192000"/>
              <a:gd name="connsiteY13" fmla="*/ 2794523 h 3021872"/>
              <a:gd name="connsiteX14" fmla="*/ 11527456 w 12192000"/>
              <a:gd name="connsiteY14" fmla="*/ 2784758 h 3021872"/>
              <a:gd name="connsiteX15" fmla="*/ 11410019 w 12192000"/>
              <a:gd name="connsiteY15" fmla="*/ 2778739 h 3021872"/>
              <a:gd name="connsiteX16" fmla="*/ 11391662 w 12192000"/>
              <a:gd name="connsiteY16" fmla="*/ 2777813 h 3021872"/>
              <a:gd name="connsiteX17" fmla="*/ 11381950 w 12192000"/>
              <a:gd name="connsiteY17" fmla="*/ 2771457 h 3021872"/>
              <a:gd name="connsiteX18" fmla="*/ 11355280 w 12192000"/>
              <a:gd name="connsiteY18" fmla="*/ 2766974 h 3021872"/>
              <a:gd name="connsiteX19" fmla="*/ 11346286 w 12192000"/>
              <a:gd name="connsiteY19" fmla="*/ 2771221 h 3021872"/>
              <a:gd name="connsiteX20" fmla="*/ 11344784 w 12192000"/>
              <a:gd name="connsiteY20" fmla="*/ 2767480 h 3021872"/>
              <a:gd name="connsiteX21" fmla="*/ 11307999 w 12192000"/>
              <a:gd name="connsiteY21" fmla="*/ 2758374 h 3021872"/>
              <a:gd name="connsiteX22" fmla="*/ 11228674 w 12192000"/>
              <a:gd name="connsiteY22" fmla="*/ 2738503 h 3021872"/>
              <a:gd name="connsiteX23" fmla="*/ 11208775 w 12192000"/>
              <a:gd name="connsiteY23" fmla="*/ 2733735 h 3021872"/>
              <a:gd name="connsiteX24" fmla="*/ 11191329 w 12192000"/>
              <a:gd name="connsiteY24" fmla="*/ 2735896 h 3021872"/>
              <a:gd name="connsiteX25" fmla="*/ 11095293 w 12192000"/>
              <a:gd name="connsiteY25" fmla="*/ 2734181 h 3021872"/>
              <a:gd name="connsiteX26" fmla="*/ 11072290 w 12192000"/>
              <a:gd name="connsiteY26" fmla="*/ 2737734 h 3021872"/>
              <a:gd name="connsiteX27" fmla="*/ 10980239 w 12192000"/>
              <a:gd name="connsiteY27" fmla="*/ 2729000 h 3021872"/>
              <a:gd name="connsiteX28" fmla="*/ 10980167 w 12192000"/>
              <a:gd name="connsiteY28" fmla="*/ 2728972 h 3021872"/>
              <a:gd name="connsiteX29" fmla="*/ 10943501 w 12192000"/>
              <a:gd name="connsiteY29" fmla="*/ 2723352 h 3021872"/>
              <a:gd name="connsiteX30" fmla="*/ 10740825 w 12192000"/>
              <a:gd name="connsiteY30" fmla="*/ 2642544 h 3021872"/>
              <a:gd name="connsiteX31" fmla="*/ 10621021 w 12192000"/>
              <a:gd name="connsiteY31" fmla="*/ 2583972 h 3021872"/>
              <a:gd name="connsiteX32" fmla="*/ 10501779 w 12192000"/>
              <a:gd name="connsiteY32" fmla="*/ 2548735 h 3021872"/>
              <a:gd name="connsiteX33" fmla="*/ 10403355 w 12192000"/>
              <a:gd name="connsiteY33" fmla="*/ 2512953 h 3021872"/>
              <a:gd name="connsiteX34" fmla="*/ 10337449 w 12192000"/>
              <a:gd name="connsiteY34" fmla="*/ 2488172 h 3021872"/>
              <a:gd name="connsiteX35" fmla="*/ 10324327 w 12192000"/>
              <a:gd name="connsiteY35" fmla="*/ 2478939 h 3021872"/>
              <a:gd name="connsiteX36" fmla="*/ 10321929 w 12192000"/>
              <a:gd name="connsiteY36" fmla="*/ 2478993 h 3021872"/>
              <a:gd name="connsiteX37" fmla="*/ 10290461 w 12192000"/>
              <a:gd name="connsiteY37" fmla="*/ 2462144 h 3021872"/>
              <a:gd name="connsiteX38" fmla="*/ 10268970 w 12192000"/>
              <a:gd name="connsiteY38" fmla="*/ 2448931 h 3021872"/>
              <a:gd name="connsiteX39" fmla="*/ 10263699 w 12192000"/>
              <a:gd name="connsiteY39" fmla="*/ 2448340 h 3021872"/>
              <a:gd name="connsiteX40" fmla="*/ 10228272 w 12192000"/>
              <a:gd name="connsiteY40" fmla="*/ 2431997 h 3021872"/>
              <a:gd name="connsiteX41" fmla="*/ 10215997 w 12192000"/>
              <a:gd name="connsiteY41" fmla="*/ 2431103 h 3021872"/>
              <a:gd name="connsiteX42" fmla="*/ 10193885 w 12192000"/>
              <a:gd name="connsiteY42" fmla="*/ 2427360 h 3021872"/>
              <a:gd name="connsiteX43" fmla="*/ 10135557 w 12192000"/>
              <a:gd name="connsiteY43" fmla="*/ 2429769 h 3021872"/>
              <a:gd name="connsiteX44" fmla="*/ 10092108 w 12192000"/>
              <a:gd name="connsiteY44" fmla="*/ 2409075 h 3021872"/>
              <a:gd name="connsiteX45" fmla="*/ 10091815 w 12192000"/>
              <a:gd name="connsiteY45" fmla="*/ 2409211 h 3021872"/>
              <a:gd name="connsiteX46" fmla="*/ 10083558 w 12192000"/>
              <a:gd name="connsiteY46" fmla="*/ 2406369 h 3021872"/>
              <a:gd name="connsiteX47" fmla="*/ 10078319 w 12192000"/>
              <a:gd name="connsiteY47" fmla="*/ 2403481 h 3021872"/>
              <a:gd name="connsiteX48" fmla="*/ 10063647 w 12192000"/>
              <a:gd name="connsiteY48" fmla="*/ 2397528 h 3021872"/>
              <a:gd name="connsiteX49" fmla="*/ 10057660 w 12192000"/>
              <a:gd name="connsiteY49" fmla="*/ 2396793 h 3021872"/>
              <a:gd name="connsiteX50" fmla="*/ 10003124 w 12192000"/>
              <a:gd name="connsiteY50" fmla="*/ 2406692 h 3021872"/>
              <a:gd name="connsiteX51" fmla="*/ 9898644 w 12192000"/>
              <a:gd name="connsiteY51" fmla="*/ 2393136 h 3021872"/>
              <a:gd name="connsiteX52" fmla="*/ 9794969 w 12192000"/>
              <a:gd name="connsiteY52" fmla="*/ 2376665 h 3021872"/>
              <a:gd name="connsiteX53" fmla="*/ 9690708 w 12192000"/>
              <a:gd name="connsiteY53" fmla="*/ 2362478 h 3021872"/>
              <a:gd name="connsiteX54" fmla="*/ 9656590 w 12192000"/>
              <a:gd name="connsiteY54" fmla="*/ 2365107 h 3021872"/>
              <a:gd name="connsiteX55" fmla="*/ 9651013 w 12192000"/>
              <a:gd name="connsiteY55" fmla="*/ 2365379 h 3021872"/>
              <a:gd name="connsiteX56" fmla="*/ 9629535 w 12192000"/>
              <a:gd name="connsiteY56" fmla="*/ 2359562 h 3021872"/>
              <a:gd name="connsiteX57" fmla="*/ 9621002 w 12192000"/>
              <a:gd name="connsiteY57" fmla="*/ 2358015 h 3021872"/>
              <a:gd name="connsiteX58" fmla="*/ 9620811 w 12192000"/>
              <a:gd name="connsiteY58" fmla="*/ 2358209 h 3021872"/>
              <a:gd name="connsiteX59" fmla="*/ 9612783 w 12192000"/>
              <a:gd name="connsiteY59" fmla="*/ 2356304 h 3021872"/>
              <a:gd name="connsiteX60" fmla="*/ 9573299 w 12192000"/>
              <a:gd name="connsiteY60" fmla="*/ 2344048 h 3021872"/>
              <a:gd name="connsiteX61" fmla="*/ 9523299 w 12192000"/>
              <a:gd name="connsiteY61" fmla="*/ 2356751 h 3021872"/>
              <a:gd name="connsiteX62" fmla="*/ 9502217 w 12192000"/>
              <a:gd name="connsiteY62" fmla="*/ 2356672 h 3021872"/>
              <a:gd name="connsiteX63" fmla="*/ 9491052 w 12192000"/>
              <a:gd name="connsiteY63" fmla="*/ 2357876 h 3021872"/>
              <a:gd name="connsiteX64" fmla="*/ 9490420 w 12192000"/>
              <a:gd name="connsiteY64" fmla="*/ 2358754 h 3021872"/>
              <a:gd name="connsiteX65" fmla="*/ 9422814 w 12192000"/>
              <a:gd name="connsiteY65" fmla="*/ 2337048 h 3021872"/>
              <a:gd name="connsiteX66" fmla="*/ 9387555 w 12192000"/>
              <a:gd name="connsiteY66" fmla="*/ 2324836 h 3021872"/>
              <a:gd name="connsiteX67" fmla="*/ 9385480 w 12192000"/>
              <a:gd name="connsiteY67" fmla="*/ 2325313 h 3021872"/>
              <a:gd name="connsiteX68" fmla="*/ 9369766 w 12192000"/>
              <a:gd name="connsiteY68" fmla="*/ 2317902 h 3021872"/>
              <a:gd name="connsiteX69" fmla="*/ 9356267 w 12192000"/>
              <a:gd name="connsiteY69" fmla="*/ 2307218 h 3021872"/>
              <a:gd name="connsiteX70" fmla="*/ 9240605 w 12192000"/>
              <a:gd name="connsiteY70" fmla="*/ 2292733 h 3021872"/>
              <a:gd name="connsiteX71" fmla="*/ 9083251 w 12192000"/>
              <a:gd name="connsiteY71" fmla="*/ 2245348 h 3021872"/>
              <a:gd name="connsiteX72" fmla="*/ 8956025 w 12192000"/>
              <a:gd name="connsiteY72" fmla="*/ 2219438 h 3021872"/>
              <a:gd name="connsiteX73" fmla="*/ 8791834 w 12192000"/>
              <a:gd name="connsiteY73" fmla="*/ 2194608 h 3021872"/>
              <a:gd name="connsiteX74" fmla="*/ 8677385 w 12192000"/>
              <a:gd name="connsiteY74" fmla="*/ 2172946 h 3021872"/>
              <a:gd name="connsiteX75" fmla="*/ 8628381 w 12192000"/>
              <a:gd name="connsiteY75" fmla="*/ 2151256 h 3021872"/>
              <a:gd name="connsiteX76" fmla="*/ 8608955 w 12192000"/>
              <a:gd name="connsiteY76" fmla="*/ 2154253 h 3021872"/>
              <a:gd name="connsiteX77" fmla="*/ 8605623 w 12192000"/>
              <a:gd name="connsiteY77" fmla="*/ 2154974 h 3021872"/>
              <a:gd name="connsiteX78" fmla="*/ 8591946 w 12192000"/>
              <a:gd name="connsiteY78" fmla="*/ 2153429 h 3021872"/>
              <a:gd name="connsiteX79" fmla="*/ 8588503 w 12192000"/>
              <a:gd name="connsiteY79" fmla="*/ 2158528 h 3021872"/>
              <a:gd name="connsiteX80" fmla="*/ 8542929 w 12192000"/>
              <a:gd name="connsiteY80" fmla="*/ 2155780 h 3021872"/>
              <a:gd name="connsiteX81" fmla="*/ 8422422 w 12192000"/>
              <a:gd name="connsiteY81" fmla="*/ 2128783 h 3021872"/>
              <a:gd name="connsiteX82" fmla="*/ 8350509 w 12192000"/>
              <a:gd name="connsiteY82" fmla="*/ 2116143 h 3021872"/>
              <a:gd name="connsiteX83" fmla="*/ 8323483 w 12192000"/>
              <a:gd name="connsiteY83" fmla="*/ 2116856 h 3021872"/>
              <a:gd name="connsiteX84" fmla="*/ 8285541 w 12192000"/>
              <a:gd name="connsiteY84" fmla="*/ 2114142 h 3021872"/>
              <a:gd name="connsiteX85" fmla="*/ 8156321 w 12192000"/>
              <a:gd name="connsiteY85" fmla="*/ 2105622 h 3021872"/>
              <a:gd name="connsiteX86" fmla="*/ 8115022 w 12192000"/>
              <a:gd name="connsiteY86" fmla="*/ 2097331 h 3021872"/>
              <a:gd name="connsiteX87" fmla="*/ 8109128 w 12192000"/>
              <a:gd name="connsiteY87" fmla="*/ 2095725 h 3021872"/>
              <a:gd name="connsiteX88" fmla="*/ 8061947 w 12192000"/>
              <a:gd name="connsiteY88" fmla="*/ 2076044 h 3021872"/>
              <a:gd name="connsiteX89" fmla="*/ 8056343 w 12192000"/>
              <a:gd name="connsiteY89" fmla="*/ 2079176 h 3021872"/>
              <a:gd name="connsiteX90" fmla="*/ 8039888 w 12192000"/>
              <a:gd name="connsiteY90" fmla="*/ 2079889 h 3021872"/>
              <a:gd name="connsiteX91" fmla="*/ 8027893 w 12192000"/>
              <a:gd name="connsiteY91" fmla="*/ 2071837 h 3021872"/>
              <a:gd name="connsiteX92" fmla="*/ 7968202 w 12192000"/>
              <a:gd name="connsiteY92" fmla="*/ 2048643 h 3021872"/>
              <a:gd name="connsiteX93" fmla="*/ 7879707 w 12192000"/>
              <a:gd name="connsiteY93" fmla="*/ 2019539 h 3021872"/>
              <a:gd name="connsiteX94" fmla="*/ 7867283 w 12192000"/>
              <a:gd name="connsiteY94" fmla="*/ 2011237 h 3021872"/>
              <a:gd name="connsiteX95" fmla="*/ 7843997 w 12192000"/>
              <a:gd name="connsiteY95" fmla="*/ 2004002 h 3021872"/>
              <a:gd name="connsiteX96" fmla="*/ 7819810 w 12192000"/>
              <a:gd name="connsiteY96" fmla="*/ 2003978 h 3021872"/>
              <a:gd name="connsiteX97" fmla="*/ 7766905 w 12192000"/>
              <a:gd name="connsiteY97" fmla="*/ 1994240 h 3021872"/>
              <a:gd name="connsiteX98" fmla="*/ 7748811 w 12192000"/>
              <a:gd name="connsiteY98" fmla="*/ 2001647 h 3021872"/>
              <a:gd name="connsiteX99" fmla="*/ 7745757 w 12192000"/>
              <a:gd name="connsiteY99" fmla="*/ 2003120 h 3021872"/>
              <a:gd name="connsiteX100" fmla="*/ 7732110 w 12192000"/>
              <a:gd name="connsiteY100" fmla="*/ 2004783 h 3021872"/>
              <a:gd name="connsiteX101" fmla="*/ 7730039 w 12192000"/>
              <a:gd name="connsiteY101" fmla="*/ 2010536 h 3021872"/>
              <a:gd name="connsiteX102" fmla="*/ 7685159 w 12192000"/>
              <a:gd name="connsiteY102" fmla="*/ 2018415 h 3021872"/>
              <a:gd name="connsiteX103" fmla="*/ 7561596 w 12192000"/>
              <a:gd name="connsiteY103" fmla="*/ 2020063 h 3021872"/>
              <a:gd name="connsiteX104" fmla="*/ 7488722 w 12192000"/>
              <a:gd name="connsiteY104" fmla="*/ 2024418 h 3021872"/>
              <a:gd name="connsiteX105" fmla="*/ 7462688 w 12192000"/>
              <a:gd name="connsiteY105" fmla="*/ 2031366 h 3021872"/>
              <a:gd name="connsiteX106" fmla="*/ 7425222 w 12192000"/>
              <a:gd name="connsiteY106" fmla="*/ 2037510 h 3021872"/>
              <a:gd name="connsiteX107" fmla="*/ 7360376 w 12192000"/>
              <a:gd name="connsiteY107" fmla="*/ 2052454 h 3021872"/>
              <a:gd name="connsiteX108" fmla="*/ 7297796 w 12192000"/>
              <a:gd name="connsiteY108" fmla="*/ 2059134 h 3021872"/>
              <a:gd name="connsiteX109" fmla="*/ 7255684 w 12192000"/>
              <a:gd name="connsiteY109" fmla="*/ 2060633 h 3021872"/>
              <a:gd name="connsiteX110" fmla="*/ 7249573 w 12192000"/>
              <a:gd name="connsiteY110" fmla="*/ 2060435 h 3021872"/>
              <a:gd name="connsiteX111" fmla="*/ 7198933 w 12192000"/>
              <a:gd name="connsiteY111" fmla="*/ 2052227 h 3021872"/>
              <a:gd name="connsiteX112" fmla="*/ 7194276 w 12192000"/>
              <a:gd name="connsiteY112" fmla="*/ 2056568 h 3021872"/>
              <a:gd name="connsiteX113" fmla="*/ 7178495 w 12192000"/>
              <a:gd name="connsiteY113" fmla="*/ 2061069 h 3021872"/>
              <a:gd name="connsiteX114" fmla="*/ 7164866 w 12192000"/>
              <a:gd name="connsiteY114" fmla="*/ 2056021 h 3021872"/>
              <a:gd name="connsiteX115" fmla="*/ 7101221 w 12192000"/>
              <a:gd name="connsiteY115" fmla="*/ 2047289 h 3021872"/>
              <a:gd name="connsiteX116" fmla="*/ 7008182 w 12192000"/>
              <a:gd name="connsiteY116" fmla="*/ 2039482 h 3021872"/>
              <a:gd name="connsiteX117" fmla="*/ 6994073 w 12192000"/>
              <a:gd name="connsiteY117" fmla="*/ 2034288 h 3021872"/>
              <a:gd name="connsiteX118" fmla="*/ 6902768 w 12192000"/>
              <a:gd name="connsiteY118" fmla="*/ 2021990 h 3021872"/>
              <a:gd name="connsiteX119" fmla="*/ 6854917 w 12192000"/>
              <a:gd name="connsiteY119" fmla="*/ 2020321 h 3021872"/>
              <a:gd name="connsiteX120" fmla="*/ 6849655 w 12192000"/>
              <a:gd name="connsiteY120" fmla="*/ 2025191 h 3021872"/>
              <a:gd name="connsiteX121" fmla="*/ 6835522 w 12192000"/>
              <a:gd name="connsiteY121" fmla="*/ 2024012 h 3021872"/>
              <a:gd name="connsiteX122" fmla="*/ 6707727 w 12192000"/>
              <a:gd name="connsiteY122" fmla="*/ 2006254 h 3021872"/>
              <a:gd name="connsiteX123" fmla="*/ 6561947 w 12192000"/>
              <a:gd name="connsiteY123" fmla="*/ 1975575 h 3021872"/>
              <a:gd name="connsiteX124" fmla="*/ 6464714 w 12192000"/>
              <a:gd name="connsiteY124" fmla="*/ 1978704 h 3021872"/>
              <a:gd name="connsiteX125" fmla="*/ 6242129 w 12192000"/>
              <a:gd name="connsiteY125" fmla="*/ 1915441 h 3021872"/>
              <a:gd name="connsiteX126" fmla="*/ 6080728 w 12192000"/>
              <a:gd name="connsiteY126" fmla="*/ 1895758 h 3021872"/>
              <a:gd name="connsiteX127" fmla="*/ 6069627 w 12192000"/>
              <a:gd name="connsiteY127" fmla="*/ 1885968 h 3021872"/>
              <a:gd name="connsiteX128" fmla="*/ 6055146 w 12192000"/>
              <a:gd name="connsiteY128" fmla="*/ 1879305 h 3021872"/>
              <a:gd name="connsiteX129" fmla="*/ 5953405 w 12192000"/>
              <a:gd name="connsiteY129" fmla="*/ 1849929 h 3021872"/>
              <a:gd name="connsiteX130" fmla="*/ 5940151 w 12192000"/>
              <a:gd name="connsiteY130" fmla="*/ 1852123 h 3021872"/>
              <a:gd name="connsiteX131" fmla="*/ 5917647 w 12192000"/>
              <a:gd name="connsiteY131" fmla="*/ 1852476 h 3021872"/>
              <a:gd name="connsiteX132" fmla="*/ 5860259 w 12192000"/>
              <a:gd name="connsiteY132" fmla="*/ 1865444 h 3021872"/>
              <a:gd name="connsiteX133" fmla="*/ 5821880 w 12192000"/>
              <a:gd name="connsiteY133" fmla="*/ 1854695 h 3021872"/>
              <a:gd name="connsiteX134" fmla="*/ 5813898 w 12192000"/>
              <a:gd name="connsiteY134" fmla="*/ 1853063 h 3021872"/>
              <a:gd name="connsiteX135" fmla="*/ 5813633 w 12192000"/>
              <a:gd name="connsiteY135" fmla="*/ 1853249 h 3021872"/>
              <a:gd name="connsiteX136" fmla="*/ 5804995 w 12192000"/>
              <a:gd name="connsiteY136" fmla="*/ 1851966 h 3021872"/>
              <a:gd name="connsiteX137" fmla="*/ 5799340 w 12192000"/>
              <a:gd name="connsiteY137" fmla="*/ 1850088 h 3021872"/>
              <a:gd name="connsiteX138" fmla="*/ 5783850 w 12192000"/>
              <a:gd name="connsiteY138" fmla="*/ 1846922 h 3021872"/>
              <a:gd name="connsiteX139" fmla="*/ 5777803 w 12192000"/>
              <a:gd name="connsiteY139" fmla="*/ 1847290 h 3021872"/>
              <a:gd name="connsiteX140" fmla="*/ 5774372 w 12192000"/>
              <a:gd name="connsiteY140" fmla="*/ 1849538 h 3021872"/>
              <a:gd name="connsiteX141" fmla="*/ 5740527 w 12192000"/>
              <a:gd name="connsiteY141" fmla="*/ 1850453 h 3021872"/>
              <a:gd name="connsiteX142" fmla="*/ 5671437 w 12192000"/>
              <a:gd name="connsiteY142" fmla="*/ 1845438 h 3021872"/>
              <a:gd name="connsiteX143" fmla="*/ 5633526 w 12192000"/>
              <a:gd name="connsiteY143" fmla="*/ 1839191 h 3021872"/>
              <a:gd name="connsiteX144" fmla="*/ 5527860 w 12192000"/>
              <a:gd name="connsiteY144" fmla="*/ 1825767 h 3021872"/>
              <a:gd name="connsiteX145" fmla="*/ 5420429 w 12192000"/>
              <a:gd name="connsiteY145" fmla="*/ 1815102 h 3021872"/>
              <a:gd name="connsiteX146" fmla="*/ 5339073 w 12192000"/>
              <a:gd name="connsiteY146" fmla="*/ 1819639 h 3021872"/>
              <a:gd name="connsiteX147" fmla="*/ 5334373 w 12192000"/>
              <a:gd name="connsiteY147" fmla="*/ 1817028 h 3021872"/>
              <a:gd name="connsiteX148" fmla="*/ 5326433 w 12192000"/>
              <a:gd name="connsiteY148" fmla="*/ 1814516 h 3021872"/>
              <a:gd name="connsiteX149" fmla="*/ 5326080 w 12192000"/>
              <a:gd name="connsiteY149" fmla="*/ 1814651 h 3021872"/>
              <a:gd name="connsiteX150" fmla="*/ 5318954 w 12192000"/>
              <a:gd name="connsiteY150" fmla="*/ 1811914 h 3021872"/>
              <a:gd name="connsiteX151" fmla="*/ 5286087 w 12192000"/>
              <a:gd name="connsiteY151" fmla="*/ 1796038 h 3021872"/>
              <a:gd name="connsiteX152" fmla="*/ 5223002 w 12192000"/>
              <a:gd name="connsiteY152" fmla="*/ 1799482 h 3021872"/>
              <a:gd name="connsiteX153" fmla="*/ 5200540 w 12192000"/>
              <a:gd name="connsiteY153" fmla="*/ 1796400 h 3021872"/>
              <a:gd name="connsiteX154" fmla="*/ 5154928 w 12192000"/>
              <a:gd name="connsiteY154" fmla="*/ 1781130 h 3021872"/>
              <a:gd name="connsiteX155" fmla="*/ 5149478 w 12192000"/>
              <a:gd name="connsiteY155" fmla="*/ 1780679 h 3021872"/>
              <a:gd name="connsiteX156" fmla="*/ 5130626 w 12192000"/>
              <a:gd name="connsiteY156" fmla="*/ 1768669 h 3021872"/>
              <a:gd name="connsiteX157" fmla="*/ 5102239 w 12192000"/>
              <a:gd name="connsiteY157" fmla="*/ 1753436 h 3021872"/>
              <a:gd name="connsiteX158" fmla="*/ 5099658 w 12192000"/>
              <a:gd name="connsiteY158" fmla="*/ 1753538 h 3021872"/>
              <a:gd name="connsiteX159" fmla="*/ 5088508 w 12192000"/>
              <a:gd name="connsiteY159" fmla="*/ 1745106 h 3021872"/>
              <a:gd name="connsiteX160" fmla="*/ 5082205 w 12192000"/>
              <a:gd name="connsiteY160" fmla="*/ 1734262 h 3021872"/>
              <a:gd name="connsiteX161" fmla="*/ 4931750 w 12192000"/>
              <a:gd name="connsiteY161" fmla="*/ 1691385 h 3021872"/>
              <a:gd name="connsiteX162" fmla="*/ 4824030 w 12192000"/>
              <a:gd name="connsiteY162" fmla="*/ 1643040 h 3021872"/>
              <a:gd name="connsiteX163" fmla="*/ 4758423 w 12192000"/>
              <a:gd name="connsiteY163" fmla="*/ 1579191 h 3021872"/>
              <a:gd name="connsiteX164" fmla="*/ 4514045 w 12192000"/>
              <a:gd name="connsiteY164" fmla="*/ 1535848 h 3021872"/>
              <a:gd name="connsiteX165" fmla="*/ 4458973 w 12192000"/>
              <a:gd name="connsiteY165" fmla="*/ 1525122 h 3021872"/>
              <a:gd name="connsiteX166" fmla="*/ 4423105 w 12192000"/>
              <a:gd name="connsiteY166" fmla="*/ 1500018 h 3021872"/>
              <a:gd name="connsiteX167" fmla="*/ 4400073 w 12192000"/>
              <a:gd name="connsiteY167" fmla="*/ 1499739 h 3021872"/>
              <a:gd name="connsiteX168" fmla="*/ 4395961 w 12192000"/>
              <a:gd name="connsiteY168" fmla="*/ 1499863 h 3021872"/>
              <a:gd name="connsiteX169" fmla="*/ 4382523 w 12192000"/>
              <a:gd name="connsiteY169" fmla="*/ 1496619 h 3021872"/>
              <a:gd name="connsiteX170" fmla="*/ 4374971 w 12192000"/>
              <a:gd name="connsiteY170" fmla="*/ 1500377 h 3021872"/>
              <a:gd name="connsiteX171" fmla="*/ 4352051 w 12192000"/>
              <a:gd name="connsiteY171" fmla="*/ 1498843 h 3021872"/>
              <a:gd name="connsiteX172" fmla="*/ 4328364 w 12192000"/>
              <a:gd name="connsiteY172" fmla="*/ 1491566 h 3021872"/>
              <a:gd name="connsiteX173" fmla="*/ 4220142 w 12192000"/>
              <a:gd name="connsiteY173" fmla="*/ 1451803 h 3021872"/>
              <a:gd name="connsiteX174" fmla="*/ 4152921 w 12192000"/>
              <a:gd name="connsiteY174" fmla="*/ 1430969 h 3021872"/>
              <a:gd name="connsiteX175" fmla="*/ 4123498 w 12192000"/>
              <a:gd name="connsiteY175" fmla="*/ 1427696 h 3021872"/>
              <a:gd name="connsiteX176" fmla="*/ 4085026 w 12192000"/>
              <a:gd name="connsiteY176" fmla="*/ 1420005 h 3021872"/>
              <a:gd name="connsiteX177" fmla="*/ 4014120 w 12192000"/>
              <a:gd name="connsiteY177" fmla="*/ 1410025 h 3021872"/>
              <a:gd name="connsiteX178" fmla="*/ 3924085 w 12192000"/>
              <a:gd name="connsiteY178" fmla="*/ 1390368 h 3021872"/>
              <a:gd name="connsiteX179" fmla="*/ 3875102 w 12192000"/>
              <a:gd name="connsiteY179" fmla="*/ 1356231 h 3021872"/>
              <a:gd name="connsiteX180" fmla="*/ 3866735 w 12192000"/>
              <a:gd name="connsiteY180" fmla="*/ 1358044 h 3021872"/>
              <a:gd name="connsiteX181" fmla="*/ 3824835 w 12192000"/>
              <a:gd name="connsiteY181" fmla="*/ 1344150 h 3021872"/>
              <a:gd name="connsiteX182" fmla="*/ 3698316 w 12192000"/>
              <a:gd name="connsiteY182" fmla="*/ 1271660 h 3021872"/>
              <a:gd name="connsiteX183" fmla="*/ 3615875 w 12192000"/>
              <a:gd name="connsiteY183" fmla="*/ 1245166 h 3021872"/>
              <a:gd name="connsiteX184" fmla="*/ 3583351 w 12192000"/>
              <a:gd name="connsiteY184" fmla="*/ 1239605 h 3021872"/>
              <a:gd name="connsiteX185" fmla="*/ 3529058 w 12192000"/>
              <a:gd name="connsiteY185" fmla="*/ 1230047 h 3021872"/>
              <a:gd name="connsiteX186" fmla="*/ 3438822 w 12192000"/>
              <a:gd name="connsiteY186" fmla="*/ 1205661 h 3021872"/>
              <a:gd name="connsiteX187" fmla="*/ 3390292 w 12192000"/>
              <a:gd name="connsiteY187" fmla="*/ 1197075 h 3021872"/>
              <a:gd name="connsiteX188" fmla="*/ 3315537 w 12192000"/>
              <a:gd name="connsiteY188" fmla="*/ 1185391 h 3021872"/>
              <a:gd name="connsiteX189" fmla="*/ 3305896 w 12192000"/>
              <a:gd name="connsiteY189" fmla="*/ 1180025 h 3021872"/>
              <a:gd name="connsiteX190" fmla="*/ 3260055 w 12192000"/>
              <a:gd name="connsiteY190" fmla="*/ 1189560 h 3021872"/>
              <a:gd name="connsiteX191" fmla="*/ 3136098 w 12192000"/>
              <a:gd name="connsiteY191" fmla="*/ 1171708 h 3021872"/>
              <a:gd name="connsiteX192" fmla="*/ 3113533 w 12192000"/>
              <a:gd name="connsiteY192" fmla="*/ 1171758 h 3021872"/>
              <a:gd name="connsiteX193" fmla="*/ 3087934 w 12192000"/>
              <a:gd name="connsiteY193" fmla="*/ 1162189 h 3021872"/>
              <a:gd name="connsiteX194" fmla="*/ 3033101 w 12192000"/>
              <a:gd name="connsiteY194" fmla="*/ 1146004 h 3021872"/>
              <a:gd name="connsiteX195" fmla="*/ 2999082 w 12192000"/>
              <a:gd name="connsiteY195" fmla="*/ 1129337 h 3021872"/>
              <a:gd name="connsiteX196" fmla="*/ 2988144 w 12192000"/>
              <a:gd name="connsiteY196" fmla="*/ 1133783 h 3021872"/>
              <a:gd name="connsiteX197" fmla="*/ 2964880 w 12192000"/>
              <a:gd name="connsiteY197" fmla="*/ 1133160 h 3021872"/>
              <a:gd name="connsiteX198" fmla="*/ 2871083 w 12192000"/>
              <a:gd name="connsiteY198" fmla="*/ 1114281 h 3021872"/>
              <a:gd name="connsiteX199" fmla="*/ 2853547 w 12192000"/>
              <a:gd name="connsiteY199" fmla="*/ 1113282 h 3021872"/>
              <a:gd name="connsiteX200" fmla="*/ 2834998 w 12192000"/>
              <a:gd name="connsiteY200" fmla="*/ 1105032 h 3021872"/>
              <a:gd name="connsiteX201" fmla="*/ 2832012 w 12192000"/>
              <a:gd name="connsiteY201" fmla="*/ 1103667 h 3021872"/>
              <a:gd name="connsiteX202" fmla="*/ 2831450 w 12192000"/>
              <a:gd name="connsiteY202" fmla="*/ 1103681 h 3021872"/>
              <a:gd name="connsiteX203" fmla="*/ 2830158 w 12192000"/>
              <a:gd name="connsiteY203" fmla="*/ 1102819 h 3021872"/>
              <a:gd name="connsiteX204" fmla="*/ 2817969 w 12192000"/>
              <a:gd name="connsiteY204" fmla="*/ 1097243 h 3021872"/>
              <a:gd name="connsiteX205" fmla="*/ 2812278 w 12192000"/>
              <a:gd name="connsiteY205" fmla="*/ 1097008 h 3021872"/>
              <a:gd name="connsiteX206" fmla="*/ 2735949 w 12192000"/>
              <a:gd name="connsiteY206" fmla="*/ 1069536 h 3021872"/>
              <a:gd name="connsiteX207" fmla="*/ 2700542 w 12192000"/>
              <a:gd name="connsiteY207" fmla="*/ 1056907 h 3021872"/>
              <a:gd name="connsiteX208" fmla="*/ 2690071 w 12192000"/>
              <a:gd name="connsiteY208" fmla="*/ 1056397 h 3021872"/>
              <a:gd name="connsiteX209" fmla="*/ 2655269 w 12192000"/>
              <a:gd name="connsiteY209" fmla="*/ 1042078 h 3021872"/>
              <a:gd name="connsiteX210" fmla="*/ 2637172 w 12192000"/>
              <a:gd name="connsiteY210" fmla="*/ 1039382 h 3021872"/>
              <a:gd name="connsiteX211" fmla="*/ 2544676 w 12192000"/>
              <a:gd name="connsiteY211" fmla="*/ 1019916 h 3021872"/>
              <a:gd name="connsiteX212" fmla="*/ 2521406 w 12192000"/>
              <a:gd name="connsiteY212" fmla="*/ 1022036 h 3021872"/>
              <a:gd name="connsiteX213" fmla="*/ 2462038 w 12192000"/>
              <a:gd name="connsiteY213" fmla="*/ 992687 h 3021872"/>
              <a:gd name="connsiteX214" fmla="*/ 2448962 w 12192000"/>
              <a:gd name="connsiteY214" fmla="*/ 988555 h 3021872"/>
              <a:gd name="connsiteX215" fmla="*/ 2444223 w 12192000"/>
              <a:gd name="connsiteY215" fmla="*/ 985580 h 3021872"/>
              <a:gd name="connsiteX216" fmla="*/ 2428175 w 12192000"/>
              <a:gd name="connsiteY216" fmla="*/ 997242 h 3021872"/>
              <a:gd name="connsiteX217" fmla="*/ 2398519 w 12192000"/>
              <a:gd name="connsiteY217" fmla="*/ 1001482 h 3021872"/>
              <a:gd name="connsiteX218" fmla="*/ 2385271 w 12192000"/>
              <a:gd name="connsiteY218" fmla="*/ 993786 h 3021872"/>
              <a:gd name="connsiteX219" fmla="*/ 2298174 w 12192000"/>
              <a:gd name="connsiteY219" fmla="*/ 956527 h 3021872"/>
              <a:gd name="connsiteX220" fmla="*/ 2271014 w 12192000"/>
              <a:gd name="connsiteY220" fmla="*/ 945440 h 3021872"/>
              <a:gd name="connsiteX221" fmla="*/ 2214838 w 12192000"/>
              <a:gd name="connsiteY221" fmla="*/ 924396 h 3021872"/>
              <a:gd name="connsiteX222" fmla="*/ 2038407 w 12192000"/>
              <a:gd name="connsiteY222" fmla="*/ 916628 h 3021872"/>
              <a:gd name="connsiteX223" fmla="*/ 1958268 w 12192000"/>
              <a:gd name="connsiteY223" fmla="*/ 931677 h 3021872"/>
              <a:gd name="connsiteX224" fmla="*/ 1740316 w 12192000"/>
              <a:gd name="connsiteY224" fmla="*/ 931710 h 3021872"/>
              <a:gd name="connsiteX225" fmla="*/ 1454477 w 12192000"/>
              <a:gd name="connsiteY225" fmla="*/ 973878 h 3021872"/>
              <a:gd name="connsiteX226" fmla="*/ 1385984 w 12192000"/>
              <a:gd name="connsiteY226" fmla="*/ 958621 h 3021872"/>
              <a:gd name="connsiteX227" fmla="*/ 1355604 w 12192000"/>
              <a:gd name="connsiteY227" fmla="*/ 960893 h 3021872"/>
              <a:gd name="connsiteX228" fmla="*/ 1305323 w 12192000"/>
              <a:gd name="connsiteY228" fmla="*/ 967511 h 3021872"/>
              <a:gd name="connsiteX229" fmla="*/ 1125607 w 12192000"/>
              <a:gd name="connsiteY229" fmla="*/ 968467 h 3021872"/>
              <a:gd name="connsiteX230" fmla="*/ 1016562 w 12192000"/>
              <a:gd name="connsiteY230" fmla="*/ 975260 h 3021872"/>
              <a:gd name="connsiteX231" fmla="*/ 818620 w 12192000"/>
              <a:gd name="connsiteY231" fmla="*/ 987723 h 3021872"/>
              <a:gd name="connsiteX232" fmla="*/ 611870 w 12192000"/>
              <a:gd name="connsiteY232" fmla="*/ 1002547 h 3021872"/>
              <a:gd name="connsiteX233" fmla="*/ 520325 w 12192000"/>
              <a:gd name="connsiteY233" fmla="*/ 1010590 h 3021872"/>
              <a:gd name="connsiteX234" fmla="*/ 386188 w 12192000"/>
              <a:gd name="connsiteY234" fmla="*/ 1040956 h 3021872"/>
              <a:gd name="connsiteX235" fmla="*/ 272629 w 12192000"/>
              <a:gd name="connsiteY235" fmla="*/ 1010300 h 3021872"/>
              <a:gd name="connsiteX236" fmla="*/ 113450 w 12192000"/>
              <a:gd name="connsiteY236" fmla="*/ 1038933 h 3021872"/>
              <a:gd name="connsiteX237" fmla="*/ 4256 w 12192000"/>
              <a:gd name="connsiteY237" fmla="*/ 1060111 h 3021872"/>
              <a:gd name="connsiteX238" fmla="*/ 0 w 12192000"/>
              <a:gd name="connsiteY238" fmla="*/ 1059714 h 3021872"/>
              <a:gd name="connsiteX239" fmla="*/ 0 w 12192000"/>
              <a:gd name="connsiteY239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97610 h 3021872"/>
              <a:gd name="connsiteX13" fmla="*/ 11527456 w 12192000"/>
              <a:gd name="connsiteY13" fmla="*/ 2784758 h 3021872"/>
              <a:gd name="connsiteX14" fmla="*/ 11410019 w 12192000"/>
              <a:gd name="connsiteY14" fmla="*/ 2778739 h 3021872"/>
              <a:gd name="connsiteX15" fmla="*/ 11391662 w 12192000"/>
              <a:gd name="connsiteY15" fmla="*/ 2777813 h 3021872"/>
              <a:gd name="connsiteX16" fmla="*/ 11381950 w 12192000"/>
              <a:gd name="connsiteY16" fmla="*/ 2771457 h 3021872"/>
              <a:gd name="connsiteX17" fmla="*/ 11355280 w 12192000"/>
              <a:gd name="connsiteY17" fmla="*/ 2766974 h 3021872"/>
              <a:gd name="connsiteX18" fmla="*/ 11346286 w 12192000"/>
              <a:gd name="connsiteY18" fmla="*/ 2771221 h 3021872"/>
              <a:gd name="connsiteX19" fmla="*/ 11344784 w 12192000"/>
              <a:gd name="connsiteY19" fmla="*/ 2767480 h 3021872"/>
              <a:gd name="connsiteX20" fmla="*/ 11307999 w 12192000"/>
              <a:gd name="connsiteY20" fmla="*/ 2758374 h 3021872"/>
              <a:gd name="connsiteX21" fmla="*/ 11228674 w 12192000"/>
              <a:gd name="connsiteY21" fmla="*/ 2738503 h 3021872"/>
              <a:gd name="connsiteX22" fmla="*/ 11208775 w 12192000"/>
              <a:gd name="connsiteY22" fmla="*/ 2733735 h 3021872"/>
              <a:gd name="connsiteX23" fmla="*/ 11191329 w 12192000"/>
              <a:gd name="connsiteY23" fmla="*/ 2735896 h 3021872"/>
              <a:gd name="connsiteX24" fmla="*/ 11095293 w 12192000"/>
              <a:gd name="connsiteY24" fmla="*/ 2734181 h 3021872"/>
              <a:gd name="connsiteX25" fmla="*/ 11072290 w 12192000"/>
              <a:gd name="connsiteY25" fmla="*/ 2737734 h 3021872"/>
              <a:gd name="connsiteX26" fmla="*/ 10980239 w 12192000"/>
              <a:gd name="connsiteY26" fmla="*/ 2729000 h 3021872"/>
              <a:gd name="connsiteX27" fmla="*/ 10980167 w 12192000"/>
              <a:gd name="connsiteY27" fmla="*/ 2728972 h 3021872"/>
              <a:gd name="connsiteX28" fmla="*/ 10943501 w 12192000"/>
              <a:gd name="connsiteY28" fmla="*/ 2723352 h 3021872"/>
              <a:gd name="connsiteX29" fmla="*/ 10740825 w 12192000"/>
              <a:gd name="connsiteY29" fmla="*/ 2642544 h 3021872"/>
              <a:gd name="connsiteX30" fmla="*/ 10621021 w 12192000"/>
              <a:gd name="connsiteY30" fmla="*/ 2583972 h 3021872"/>
              <a:gd name="connsiteX31" fmla="*/ 10501779 w 12192000"/>
              <a:gd name="connsiteY31" fmla="*/ 2548735 h 3021872"/>
              <a:gd name="connsiteX32" fmla="*/ 10403355 w 12192000"/>
              <a:gd name="connsiteY32" fmla="*/ 2512953 h 3021872"/>
              <a:gd name="connsiteX33" fmla="*/ 10337449 w 12192000"/>
              <a:gd name="connsiteY33" fmla="*/ 2488172 h 3021872"/>
              <a:gd name="connsiteX34" fmla="*/ 10324327 w 12192000"/>
              <a:gd name="connsiteY34" fmla="*/ 2478939 h 3021872"/>
              <a:gd name="connsiteX35" fmla="*/ 10321929 w 12192000"/>
              <a:gd name="connsiteY35" fmla="*/ 2478993 h 3021872"/>
              <a:gd name="connsiteX36" fmla="*/ 10290461 w 12192000"/>
              <a:gd name="connsiteY36" fmla="*/ 2462144 h 3021872"/>
              <a:gd name="connsiteX37" fmla="*/ 10268970 w 12192000"/>
              <a:gd name="connsiteY37" fmla="*/ 2448931 h 3021872"/>
              <a:gd name="connsiteX38" fmla="*/ 10263699 w 12192000"/>
              <a:gd name="connsiteY38" fmla="*/ 2448340 h 3021872"/>
              <a:gd name="connsiteX39" fmla="*/ 10228272 w 12192000"/>
              <a:gd name="connsiteY39" fmla="*/ 2431997 h 3021872"/>
              <a:gd name="connsiteX40" fmla="*/ 10215997 w 12192000"/>
              <a:gd name="connsiteY40" fmla="*/ 2431103 h 3021872"/>
              <a:gd name="connsiteX41" fmla="*/ 10193885 w 12192000"/>
              <a:gd name="connsiteY41" fmla="*/ 2427360 h 3021872"/>
              <a:gd name="connsiteX42" fmla="*/ 10135557 w 12192000"/>
              <a:gd name="connsiteY42" fmla="*/ 2429769 h 3021872"/>
              <a:gd name="connsiteX43" fmla="*/ 10092108 w 12192000"/>
              <a:gd name="connsiteY43" fmla="*/ 2409075 h 3021872"/>
              <a:gd name="connsiteX44" fmla="*/ 10091815 w 12192000"/>
              <a:gd name="connsiteY44" fmla="*/ 2409211 h 3021872"/>
              <a:gd name="connsiteX45" fmla="*/ 10083558 w 12192000"/>
              <a:gd name="connsiteY45" fmla="*/ 2406369 h 3021872"/>
              <a:gd name="connsiteX46" fmla="*/ 10078319 w 12192000"/>
              <a:gd name="connsiteY46" fmla="*/ 2403481 h 3021872"/>
              <a:gd name="connsiteX47" fmla="*/ 10063647 w 12192000"/>
              <a:gd name="connsiteY47" fmla="*/ 2397528 h 3021872"/>
              <a:gd name="connsiteX48" fmla="*/ 10057660 w 12192000"/>
              <a:gd name="connsiteY48" fmla="*/ 2396793 h 3021872"/>
              <a:gd name="connsiteX49" fmla="*/ 10003124 w 12192000"/>
              <a:gd name="connsiteY49" fmla="*/ 2406692 h 3021872"/>
              <a:gd name="connsiteX50" fmla="*/ 9898644 w 12192000"/>
              <a:gd name="connsiteY50" fmla="*/ 2393136 h 3021872"/>
              <a:gd name="connsiteX51" fmla="*/ 9794969 w 12192000"/>
              <a:gd name="connsiteY51" fmla="*/ 2376665 h 3021872"/>
              <a:gd name="connsiteX52" fmla="*/ 9690708 w 12192000"/>
              <a:gd name="connsiteY52" fmla="*/ 2362478 h 3021872"/>
              <a:gd name="connsiteX53" fmla="*/ 9656590 w 12192000"/>
              <a:gd name="connsiteY53" fmla="*/ 2365107 h 3021872"/>
              <a:gd name="connsiteX54" fmla="*/ 9651013 w 12192000"/>
              <a:gd name="connsiteY54" fmla="*/ 2365379 h 3021872"/>
              <a:gd name="connsiteX55" fmla="*/ 9629535 w 12192000"/>
              <a:gd name="connsiteY55" fmla="*/ 2359562 h 3021872"/>
              <a:gd name="connsiteX56" fmla="*/ 9621002 w 12192000"/>
              <a:gd name="connsiteY56" fmla="*/ 2358015 h 3021872"/>
              <a:gd name="connsiteX57" fmla="*/ 9620811 w 12192000"/>
              <a:gd name="connsiteY57" fmla="*/ 2358209 h 3021872"/>
              <a:gd name="connsiteX58" fmla="*/ 9612783 w 12192000"/>
              <a:gd name="connsiteY58" fmla="*/ 2356304 h 3021872"/>
              <a:gd name="connsiteX59" fmla="*/ 9573299 w 12192000"/>
              <a:gd name="connsiteY59" fmla="*/ 2344048 h 3021872"/>
              <a:gd name="connsiteX60" fmla="*/ 9523299 w 12192000"/>
              <a:gd name="connsiteY60" fmla="*/ 2356751 h 3021872"/>
              <a:gd name="connsiteX61" fmla="*/ 9502217 w 12192000"/>
              <a:gd name="connsiteY61" fmla="*/ 2356672 h 3021872"/>
              <a:gd name="connsiteX62" fmla="*/ 9491052 w 12192000"/>
              <a:gd name="connsiteY62" fmla="*/ 2357876 h 3021872"/>
              <a:gd name="connsiteX63" fmla="*/ 9490420 w 12192000"/>
              <a:gd name="connsiteY63" fmla="*/ 2358754 h 3021872"/>
              <a:gd name="connsiteX64" fmla="*/ 9422814 w 12192000"/>
              <a:gd name="connsiteY64" fmla="*/ 2337048 h 3021872"/>
              <a:gd name="connsiteX65" fmla="*/ 9387555 w 12192000"/>
              <a:gd name="connsiteY65" fmla="*/ 2324836 h 3021872"/>
              <a:gd name="connsiteX66" fmla="*/ 9385480 w 12192000"/>
              <a:gd name="connsiteY66" fmla="*/ 2325313 h 3021872"/>
              <a:gd name="connsiteX67" fmla="*/ 9369766 w 12192000"/>
              <a:gd name="connsiteY67" fmla="*/ 2317902 h 3021872"/>
              <a:gd name="connsiteX68" fmla="*/ 9356267 w 12192000"/>
              <a:gd name="connsiteY68" fmla="*/ 2307218 h 3021872"/>
              <a:gd name="connsiteX69" fmla="*/ 9240605 w 12192000"/>
              <a:gd name="connsiteY69" fmla="*/ 2292733 h 3021872"/>
              <a:gd name="connsiteX70" fmla="*/ 9083251 w 12192000"/>
              <a:gd name="connsiteY70" fmla="*/ 2245348 h 3021872"/>
              <a:gd name="connsiteX71" fmla="*/ 8956025 w 12192000"/>
              <a:gd name="connsiteY71" fmla="*/ 2219438 h 3021872"/>
              <a:gd name="connsiteX72" fmla="*/ 8791834 w 12192000"/>
              <a:gd name="connsiteY72" fmla="*/ 2194608 h 3021872"/>
              <a:gd name="connsiteX73" fmla="*/ 8677385 w 12192000"/>
              <a:gd name="connsiteY73" fmla="*/ 2172946 h 3021872"/>
              <a:gd name="connsiteX74" fmla="*/ 8628381 w 12192000"/>
              <a:gd name="connsiteY74" fmla="*/ 2151256 h 3021872"/>
              <a:gd name="connsiteX75" fmla="*/ 8608955 w 12192000"/>
              <a:gd name="connsiteY75" fmla="*/ 2154253 h 3021872"/>
              <a:gd name="connsiteX76" fmla="*/ 8605623 w 12192000"/>
              <a:gd name="connsiteY76" fmla="*/ 2154974 h 3021872"/>
              <a:gd name="connsiteX77" fmla="*/ 8591946 w 12192000"/>
              <a:gd name="connsiteY77" fmla="*/ 2153429 h 3021872"/>
              <a:gd name="connsiteX78" fmla="*/ 8588503 w 12192000"/>
              <a:gd name="connsiteY78" fmla="*/ 2158528 h 3021872"/>
              <a:gd name="connsiteX79" fmla="*/ 8542929 w 12192000"/>
              <a:gd name="connsiteY79" fmla="*/ 2155780 h 3021872"/>
              <a:gd name="connsiteX80" fmla="*/ 8422422 w 12192000"/>
              <a:gd name="connsiteY80" fmla="*/ 2128783 h 3021872"/>
              <a:gd name="connsiteX81" fmla="*/ 8350509 w 12192000"/>
              <a:gd name="connsiteY81" fmla="*/ 2116143 h 3021872"/>
              <a:gd name="connsiteX82" fmla="*/ 8323483 w 12192000"/>
              <a:gd name="connsiteY82" fmla="*/ 2116856 h 3021872"/>
              <a:gd name="connsiteX83" fmla="*/ 8285541 w 12192000"/>
              <a:gd name="connsiteY83" fmla="*/ 2114142 h 3021872"/>
              <a:gd name="connsiteX84" fmla="*/ 8156321 w 12192000"/>
              <a:gd name="connsiteY84" fmla="*/ 2105622 h 3021872"/>
              <a:gd name="connsiteX85" fmla="*/ 8115022 w 12192000"/>
              <a:gd name="connsiteY85" fmla="*/ 2097331 h 3021872"/>
              <a:gd name="connsiteX86" fmla="*/ 8109128 w 12192000"/>
              <a:gd name="connsiteY86" fmla="*/ 2095725 h 3021872"/>
              <a:gd name="connsiteX87" fmla="*/ 8061947 w 12192000"/>
              <a:gd name="connsiteY87" fmla="*/ 2076044 h 3021872"/>
              <a:gd name="connsiteX88" fmla="*/ 8056343 w 12192000"/>
              <a:gd name="connsiteY88" fmla="*/ 2079176 h 3021872"/>
              <a:gd name="connsiteX89" fmla="*/ 8039888 w 12192000"/>
              <a:gd name="connsiteY89" fmla="*/ 2079889 h 3021872"/>
              <a:gd name="connsiteX90" fmla="*/ 8027893 w 12192000"/>
              <a:gd name="connsiteY90" fmla="*/ 2071837 h 3021872"/>
              <a:gd name="connsiteX91" fmla="*/ 7968202 w 12192000"/>
              <a:gd name="connsiteY91" fmla="*/ 2048643 h 3021872"/>
              <a:gd name="connsiteX92" fmla="*/ 7879707 w 12192000"/>
              <a:gd name="connsiteY92" fmla="*/ 2019539 h 3021872"/>
              <a:gd name="connsiteX93" fmla="*/ 7867283 w 12192000"/>
              <a:gd name="connsiteY93" fmla="*/ 2011237 h 3021872"/>
              <a:gd name="connsiteX94" fmla="*/ 7843997 w 12192000"/>
              <a:gd name="connsiteY94" fmla="*/ 2004002 h 3021872"/>
              <a:gd name="connsiteX95" fmla="*/ 7819810 w 12192000"/>
              <a:gd name="connsiteY95" fmla="*/ 2003978 h 3021872"/>
              <a:gd name="connsiteX96" fmla="*/ 7766905 w 12192000"/>
              <a:gd name="connsiteY96" fmla="*/ 1994240 h 3021872"/>
              <a:gd name="connsiteX97" fmla="*/ 7748811 w 12192000"/>
              <a:gd name="connsiteY97" fmla="*/ 2001647 h 3021872"/>
              <a:gd name="connsiteX98" fmla="*/ 7745757 w 12192000"/>
              <a:gd name="connsiteY98" fmla="*/ 2003120 h 3021872"/>
              <a:gd name="connsiteX99" fmla="*/ 7732110 w 12192000"/>
              <a:gd name="connsiteY99" fmla="*/ 2004783 h 3021872"/>
              <a:gd name="connsiteX100" fmla="*/ 7730039 w 12192000"/>
              <a:gd name="connsiteY100" fmla="*/ 2010536 h 3021872"/>
              <a:gd name="connsiteX101" fmla="*/ 7685159 w 12192000"/>
              <a:gd name="connsiteY101" fmla="*/ 2018415 h 3021872"/>
              <a:gd name="connsiteX102" fmla="*/ 7561596 w 12192000"/>
              <a:gd name="connsiteY102" fmla="*/ 2020063 h 3021872"/>
              <a:gd name="connsiteX103" fmla="*/ 7488722 w 12192000"/>
              <a:gd name="connsiteY103" fmla="*/ 2024418 h 3021872"/>
              <a:gd name="connsiteX104" fmla="*/ 7462688 w 12192000"/>
              <a:gd name="connsiteY104" fmla="*/ 2031366 h 3021872"/>
              <a:gd name="connsiteX105" fmla="*/ 7425222 w 12192000"/>
              <a:gd name="connsiteY105" fmla="*/ 2037510 h 3021872"/>
              <a:gd name="connsiteX106" fmla="*/ 7360376 w 12192000"/>
              <a:gd name="connsiteY106" fmla="*/ 2052454 h 3021872"/>
              <a:gd name="connsiteX107" fmla="*/ 7297796 w 12192000"/>
              <a:gd name="connsiteY107" fmla="*/ 2059134 h 3021872"/>
              <a:gd name="connsiteX108" fmla="*/ 7255684 w 12192000"/>
              <a:gd name="connsiteY108" fmla="*/ 2060633 h 3021872"/>
              <a:gd name="connsiteX109" fmla="*/ 7249573 w 12192000"/>
              <a:gd name="connsiteY109" fmla="*/ 2060435 h 3021872"/>
              <a:gd name="connsiteX110" fmla="*/ 7198933 w 12192000"/>
              <a:gd name="connsiteY110" fmla="*/ 2052227 h 3021872"/>
              <a:gd name="connsiteX111" fmla="*/ 7194276 w 12192000"/>
              <a:gd name="connsiteY111" fmla="*/ 2056568 h 3021872"/>
              <a:gd name="connsiteX112" fmla="*/ 7178495 w 12192000"/>
              <a:gd name="connsiteY112" fmla="*/ 2061069 h 3021872"/>
              <a:gd name="connsiteX113" fmla="*/ 7164866 w 12192000"/>
              <a:gd name="connsiteY113" fmla="*/ 2056021 h 3021872"/>
              <a:gd name="connsiteX114" fmla="*/ 7101221 w 12192000"/>
              <a:gd name="connsiteY114" fmla="*/ 2047289 h 3021872"/>
              <a:gd name="connsiteX115" fmla="*/ 7008182 w 12192000"/>
              <a:gd name="connsiteY115" fmla="*/ 2039482 h 3021872"/>
              <a:gd name="connsiteX116" fmla="*/ 6994073 w 12192000"/>
              <a:gd name="connsiteY116" fmla="*/ 2034288 h 3021872"/>
              <a:gd name="connsiteX117" fmla="*/ 6902768 w 12192000"/>
              <a:gd name="connsiteY117" fmla="*/ 2021990 h 3021872"/>
              <a:gd name="connsiteX118" fmla="*/ 6854917 w 12192000"/>
              <a:gd name="connsiteY118" fmla="*/ 2020321 h 3021872"/>
              <a:gd name="connsiteX119" fmla="*/ 6849655 w 12192000"/>
              <a:gd name="connsiteY119" fmla="*/ 2025191 h 3021872"/>
              <a:gd name="connsiteX120" fmla="*/ 6835522 w 12192000"/>
              <a:gd name="connsiteY120" fmla="*/ 2024012 h 3021872"/>
              <a:gd name="connsiteX121" fmla="*/ 6707727 w 12192000"/>
              <a:gd name="connsiteY121" fmla="*/ 2006254 h 3021872"/>
              <a:gd name="connsiteX122" fmla="*/ 6561947 w 12192000"/>
              <a:gd name="connsiteY122" fmla="*/ 1975575 h 3021872"/>
              <a:gd name="connsiteX123" fmla="*/ 6464714 w 12192000"/>
              <a:gd name="connsiteY123" fmla="*/ 1978704 h 3021872"/>
              <a:gd name="connsiteX124" fmla="*/ 6242129 w 12192000"/>
              <a:gd name="connsiteY124" fmla="*/ 1915441 h 3021872"/>
              <a:gd name="connsiteX125" fmla="*/ 6080728 w 12192000"/>
              <a:gd name="connsiteY125" fmla="*/ 1895758 h 3021872"/>
              <a:gd name="connsiteX126" fmla="*/ 6069627 w 12192000"/>
              <a:gd name="connsiteY126" fmla="*/ 1885968 h 3021872"/>
              <a:gd name="connsiteX127" fmla="*/ 6055146 w 12192000"/>
              <a:gd name="connsiteY127" fmla="*/ 1879305 h 3021872"/>
              <a:gd name="connsiteX128" fmla="*/ 5953405 w 12192000"/>
              <a:gd name="connsiteY128" fmla="*/ 1849929 h 3021872"/>
              <a:gd name="connsiteX129" fmla="*/ 5940151 w 12192000"/>
              <a:gd name="connsiteY129" fmla="*/ 1852123 h 3021872"/>
              <a:gd name="connsiteX130" fmla="*/ 5917647 w 12192000"/>
              <a:gd name="connsiteY130" fmla="*/ 1852476 h 3021872"/>
              <a:gd name="connsiteX131" fmla="*/ 5860259 w 12192000"/>
              <a:gd name="connsiteY131" fmla="*/ 1865444 h 3021872"/>
              <a:gd name="connsiteX132" fmla="*/ 5821880 w 12192000"/>
              <a:gd name="connsiteY132" fmla="*/ 1854695 h 3021872"/>
              <a:gd name="connsiteX133" fmla="*/ 5813898 w 12192000"/>
              <a:gd name="connsiteY133" fmla="*/ 1853063 h 3021872"/>
              <a:gd name="connsiteX134" fmla="*/ 5813633 w 12192000"/>
              <a:gd name="connsiteY134" fmla="*/ 1853249 h 3021872"/>
              <a:gd name="connsiteX135" fmla="*/ 5804995 w 12192000"/>
              <a:gd name="connsiteY135" fmla="*/ 1851966 h 3021872"/>
              <a:gd name="connsiteX136" fmla="*/ 5799340 w 12192000"/>
              <a:gd name="connsiteY136" fmla="*/ 1850088 h 3021872"/>
              <a:gd name="connsiteX137" fmla="*/ 5783850 w 12192000"/>
              <a:gd name="connsiteY137" fmla="*/ 1846922 h 3021872"/>
              <a:gd name="connsiteX138" fmla="*/ 5777803 w 12192000"/>
              <a:gd name="connsiteY138" fmla="*/ 1847290 h 3021872"/>
              <a:gd name="connsiteX139" fmla="*/ 5774372 w 12192000"/>
              <a:gd name="connsiteY139" fmla="*/ 1849538 h 3021872"/>
              <a:gd name="connsiteX140" fmla="*/ 5740527 w 12192000"/>
              <a:gd name="connsiteY140" fmla="*/ 1850453 h 3021872"/>
              <a:gd name="connsiteX141" fmla="*/ 5671437 w 12192000"/>
              <a:gd name="connsiteY141" fmla="*/ 1845438 h 3021872"/>
              <a:gd name="connsiteX142" fmla="*/ 5633526 w 12192000"/>
              <a:gd name="connsiteY142" fmla="*/ 1839191 h 3021872"/>
              <a:gd name="connsiteX143" fmla="*/ 5527860 w 12192000"/>
              <a:gd name="connsiteY143" fmla="*/ 1825767 h 3021872"/>
              <a:gd name="connsiteX144" fmla="*/ 5420429 w 12192000"/>
              <a:gd name="connsiteY144" fmla="*/ 1815102 h 3021872"/>
              <a:gd name="connsiteX145" fmla="*/ 5339073 w 12192000"/>
              <a:gd name="connsiteY145" fmla="*/ 1819639 h 3021872"/>
              <a:gd name="connsiteX146" fmla="*/ 5334373 w 12192000"/>
              <a:gd name="connsiteY146" fmla="*/ 1817028 h 3021872"/>
              <a:gd name="connsiteX147" fmla="*/ 5326433 w 12192000"/>
              <a:gd name="connsiteY147" fmla="*/ 1814516 h 3021872"/>
              <a:gd name="connsiteX148" fmla="*/ 5326080 w 12192000"/>
              <a:gd name="connsiteY148" fmla="*/ 1814651 h 3021872"/>
              <a:gd name="connsiteX149" fmla="*/ 5318954 w 12192000"/>
              <a:gd name="connsiteY149" fmla="*/ 1811914 h 3021872"/>
              <a:gd name="connsiteX150" fmla="*/ 5286087 w 12192000"/>
              <a:gd name="connsiteY150" fmla="*/ 1796038 h 3021872"/>
              <a:gd name="connsiteX151" fmla="*/ 5223002 w 12192000"/>
              <a:gd name="connsiteY151" fmla="*/ 1799482 h 3021872"/>
              <a:gd name="connsiteX152" fmla="*/ 5200540 w 12192000"/>
              <a:gd name="connsiteY152" fmla="*/ 1796400 h 3021872"/>
              <a:gd name="connsiteX153" fmla="*/ 5154928 w 12192000"/>
              <a:gd name="connsiteY153" fmla="*/ 1781130 h 3021872"/>
              <a:gd name="connsiteX154" fmla="*/ 5149478 w 12192000"/>
              <a:gd name="connsiteY154" fmla="*/ 1780679 h 3021872"/>
              <a:gd name="connsiteX155" fmla="*/ 5130626 w 12192000"/>
              <a:gd name="connsiteY155" fmla="*/ 1768669 h 3021872"/>
              <a:gd name="connsiteX156" fmla="*/ 5102239 w 12192000"/>
              <a:gd name="connsiteY156" fmla="*/ 1753436 h 3021872"/>
              <a:gd name="connsiteX157" fmla="*/ 5099658 w 12192000"/>
              <a:gd name="connsiteY157" fmla="*/ 1753538 h 3021872"/>
              <a:gd name="connsiteX158" fmla="*/ 5088508 w 12192000"/>
              <a:gd name="connsiteY158" fmla="*/ 1745106 h 3021872"/>
              <a:gd name="connsiteX159" fmla="*/ 5082205 w 12192000"/>
              <a:gd name="connsiteY159" fmla="*/ 1734262 h 3021872"/>
              <a:gd name="connsiteX160" fmla="*/ 4931750 w 12192000"/>
              <a:gd name="connsiteY160" fmla="*/ 1691385 h 3021872"/>
              <a:gd name="connsiteX161" fmla="*/ 4824030 w 12192000"/>
              <a:gd name="connsiteY161" fmla="*/ 1643040 h 3021872"/>
              <a:gd name="connsiteX162" fmla="*/ 4758423 w 12192000"/>
              <a:gd name="connsiteY162" fmla="*/ 1579191 h 3021872"/>
              <a:gd name="connsiteX163" fmla="*/ 4514045 w 12192000"/>
              <a:gd name="connsiteY163" fmla="*/ 1535848 h 3021872"/>
              <a:gd name="connsiteX164" fmla="*/ 4458973 w 12192000"/>
              <a:gd name="connsiteY164" fmla="*/ 1525122 h 3021872"/>
              <a:gd name="connsiteX165" fmla="*/ 4423105 w 12192000"/>
              <a:gd name="connsiteY165" fmla="*/ 1500018 h 3021872"/>
              <a:gd name="connsiteX166" fmla="*/ 4400073 w 12192000"/>
              <a:gd name="connsiteY166" fmla="*/ 1499739 h 3021872"/>
              <a:gd name="connsiteX167" fmla="*/ 4395961 w 12192000"/>
              <a:gd name="connsiteY167" fmla="*/ 1499863 h 3021872"/>
              <a:gd name="connsiteX168" fmla="*/ 4382523 w 12192000"/>
              <a:gd name="connsiteY168" fmla="*/ 1496619 h 3021872"/>
              <a:gd name="connsiteX169" fmla="*/ 4374971 w 12192000"/>
              <a:gd name="connsiteY169" fmla="*/ 1500377 h 3021872"/>
              <a:gd name="connsiteX170" fmla="*/ 4352051 w 12192000"/>
              <a:gd name="connsiteY170" fmla="*/ 1498843 h 3021872"/>
              <a:gd name="connsiteX171" fmla="*/ 4328364 w 12192000"/>
              <a:gd name="connsiteY171" fmla="*/ 1491566 h 3021872"/>
              <a:gd name="connsiteX172" fmla="*/ 4220142 w 12192000"/>
              <a:gd name="connsiteY172" fmla="*/ 1451803 h 3021872"/>
              <a:gd name="connsiteX173" fmla="*/ 4152921 w 12192000"/>
              <a:gd name="connsiteY173" fmla="*/ 1430969 h 3021872"/>
              <a:gd name="connsiteX174" fmla="*/ 4123498 w 12192000"/>
              <a:gd name="connsiteY174" fmla="*/ 1427696 h 3021872"/>
              <a:gd name="connsiteX175" fmla="*/ 4085026 w 12192000"/>
              <a:gd name="connsiteY175" fmla="*/ 1420005 h 3021872"/>
              <a:gd name="connsiteX176" fmla="*/ 4014120 w 12192000"/>
              <a:gd name="connsiteY176" fmla="*/ 1410025 h 3021872"/>
              <a:gd name="connsiteX177" fmla="*/ 3924085 w 12192000"/>
              <a:gd name="connsiteY177" fmla="*/ 1390368 h 3021872"/>
              <a:gd name="connsiteX178" fmla="*/ 3875102 w 12192000"/>
              <a:gd name="connsiteY178" fmla="*/ 1356231 h 3021872"/>
              <a:gd name="connsiteX179" fmla="*/ 3866735 w 12192000"/>
              <a:gd name="connsiteY179" fmla="*/ 1358044 h 3021872"/>
              <a:gd name="connsiteX180" fmla="*/ 3824835 w 12192000"/>
              <a:gd name="connsiteY180" fmla="*/ 1344150 h 3021872"/>
              <a:gd name="connsiteX181" fmla="*/ 3698316 w 12192000"/>
              <a:gd name="connsiteY181" fmla="*/ 1271660 h 3021872"/>
              <a:gd name="connsiteX182" fmla="*/ 3615875 w 12192000"/>
              <a:gd name="connsiteY182" fmla="*/ 1245166 h 3021872"/>
              <a:gd name="connsiteX183" fmla="*/ 3583351 w 12192000"/>
              <a:gd name="connsiteY183" fmla="*/ 1239605 h 3021872"/>
              <a:gd name="connsiteX184" fmla="*/ 3529058 w 12192000"/>
              <a:gd name="connsiteY184" fmla="*/ 1230047 h 3021872"/>
              <a:gd name="connsiteX185" fmla="*/ 3438822 w 12192000"/>
              <a:gd name="connsiteY185" fmla="*/ 1205661 h 3021872"/>
              <a:gd name="connsiteX186" fmla="*/ 3390292 w 12192000"/>
              <a:gd name="connsiteY186" fmla="*/ 1197075 h 3021872"/>
              <a:gd name="connsiteX187" fmla="*/ 3315537 w 12192000"/>
              <a:gd name="connsiteY187" fmla="*/ 1185391 h 3021872"/>
              <a:gd name="connsiteX188" fmla="*/ 3305896 w 12192000"/>
              <a:gd name="connsiteY188" fmla="*/ 1180025 h 3021872"/>
              <a:gd name="connsiteX189" fmla="*/ 3260055 w 12192000"/>
              <a:gd name="connsiteY189" fmla="*/ 1189560 h 3021872"/>
              <a:gd name="connsiteX190" fmla="*/ 3136098 w 12192000"/>
              <a:gd name="connsiteY190" fmla="*/ 1171708 h 3021872"/>
              <a:gd name="connsiteX191" fmla="*/ 3113533 w 12192000"/>
              <a:gd name="connsiteY191" fmla="*/ 1171758 h 3021872"/>
              <a:gd name="connsiteX192" fmla="*/ 3087934 w 12192000"/>
              <a:gd name="connsiteY192" fmla="*/ 1162189 h 3021872"/>
              <a:gd name="connsiteX193" fmla="*/ 3033101 w 12192000"/>
              <a:gd name="connsiteY193" fmla="*/ 1146004 h 3021872"/>
              <a:gd name="connsiteX194" fmla="*/ 2999082 w 12192000"/>
              <a:gd name="connsiteY194" fmla="*/ 1129337 h 3021872"/>
              <a:gd name="connsiteX195" fmla="*/ 2988144 w 12192000"/>
              <a:gd name="connsiteY195" fmla="*/ 1133783 h 3021872"/>
              <a:gd name="connsiteX196" fmla="*/ 2964880 w 12192000"/>
              <a:gd name="connsiteY196" fmla="*/ 1133160 h 3021872"/>
              <a:gd name="connsiteX197" fmla="*/ 2871083 w 12192000"/>
              <a:gd name="connsiteY197" fmla="*/ 1114281 h 3021872"/>
              <a:gd name="connsiteX198" fmla="*/ 2853547 w 12192000"/>
              <a:gd name="connsiteY198" fmla="*/ 1113282 h 3021872"/>
              <a:gd name="connsiteX199" fmla="*/ 2834998 w 12192000"/>
              <a:gd name="connsiteY199" fmla="*/ 1105032 h 3021872"/>
              <a:gd name="connsiteX200" fmla="*/ 2832012 w 12192000"/>
              <a:gd name="connsiteY200" fmla="*/ 1103667 h 3021872"/>
              <a:gd name="connsiteX201" fmla="*/ 2831450 w 12192000"/>
              <a:gd name="connsiteY201" fmla="*/ 1103681 h 3021872"/>
              <a:gd name="connsiteX202" fmla="*/ 2830158 w 12192000"/>
              <a:gd name="connsiteY202" fmla="*/ 1102819 h 3021872"/>
              <a:gd name="connsiteX203" fmla="*/ 2817969 w 12192000"/>
              <a:gd name="connsiteY203" fmla="*/ 1097243 h 3021872"/>
              <a:gd name="connsiteX204" fmla="*/ 2812278 w 12192000"/>
              <a:gd name="connsiteY204" fmla="*/ 1097008 h 3021872"/>
              <a:gd name="connsiteX205" fmla="*/ 2735949 w 12192000"/>
              <a:gd name="connsiteY205" fmla="*/ 1069536 h 3021872"/>
              <a:gd name="connsiteX206" fmla="*/ 2700542 w 12192000"/>
              <a:gd name="connsiteY206" fmla="*/ 1056907 h 3021872"/>
              <a:gd name="connsiteX207" fmla="*/ 2690071 w 12192000"/>
              <a:gd name="connsiteY207" fmla="*/ 1056397 h 3021872"/>
              <a:gd name="connsiteX208" fmla="*/ 2655269 w 12192000"/>
              <a:gd name="connsiteY208" fmla="*/ 1042078 h 3021872"/>
              <a:gd name="connsiteX209" fmla="*/ 2637172 w 12192000"/>
              <a:gd name="connsiteY209" fmla="*/ 1039382 h 3021872"/>
              <a:gd name="connsiteX210" fmla="*/ 2544676 w 12192000"/>
              <a:gd name="connsiteY210" fmla="*/ 1019916 h 3021872"/>
              <a:gd name="connsiteX211" fmla="*/ 2521406 w 12192000"/>
              <a:gd name="connsiteY211" fmla="*/ 1022036 h 3021872"/>
              <a:gd name="connsiteX212" fmla="*/ 2462038 w 12192000"/>
              <a:gd name="connsiteY212" fmla="*/ 992687 h 3021872"/>
              <a:gd name="connsiteX213" fmla="*/ 2448962 w 12192000"/>
              <a:gd name="connsiteY213" fmla="*/ 988555 h 3021872"/>
              <a:gd name="connsiteX214" fmla="*/ 2444223 w 12192000"/>
              <a:gd name="connsiteY214" fmla="*/ 985580 h 3021872"/>
              <a:gd name="connsiteX215" fmla="*/ 2428175 w 12192000"/>
              <a:gd name="connsiteY215" fmla="*/ 997242 h 3021872"/>
              <a:gd name="connsiteX216" fmla="*/ 2398519 w 12192000"/>
              <a:gd name="connsiteY216" fmla="*/ 1001482 h 3021872"/>
              <a:gd name="connsiteX217" fmla="*/ 2385271 w 12192000"/>
              <a:gd name="connsiteY217" fmla="*/ 993786 h 3021872"/>
              <a:gd name="connsiteX218" fmla="*/ 2298174 w 12192000"/>
              <a:gd name="connsiteY218" fmla="*/ 956527 h 3021872"/>
              <a:gd name="connsiteX219" fmla="*/ 2271014 w 12192000"/>
              <a:gd name="connsiteY219" fmla="*/ 945440 h 3021872"/>
              <a:gd name="connsiteX220" fmla="*/ 2214838 w 12192000"/>
              <a:gd name="connsiteY220" fmla="*/ 924396 h 3021872"/>
              <a:gd name="connsiteX221" fmla="*/ 2038407 w 12192000"/>
              <a:gd name="connsiteY221" fmla="*/ 916628 h 3021872"/>
              <a:gd name="connsiteX222" fmla="*/ 1958268 w 12192000"/>
              <a:gd name="connsiteY222" fmla="*/ 931677 h 3021872"/>
              <a:gd name="connsiteX223" fmla="*/ 1740316 w 12192000"/>
              <a:gd name="connsiteY223" fmla="*/ 931710 h 3021872"/>
              <a:gd name="connsiteX224" fmla="*/ 1454477 w 12192000"/>
              <a:gd name="connsiteY224" fmla="*/ 973878 h 3021872"/>
              <a:gd name="connsiteX225" fmla="*/ 1385984 w 12192000"/>
              <a:gd name="connsiteY225" fmla="*/ 958621 h 3021872"/>
              <a:gd name="connsiteX226" fmla="*/ 1355604 w 12192000"/>
              <a:gd name="connsiteY226" fmla="*/ 960893 h 3021872"/>
              <a:gd name="connsiteX227" fmla="*/ 1305323 w 12192000"/>
              <a:gd name="connsiteY227" fmla="*/ 967511 h 3021872"/>
              <a:gd name="connsiteX228" fmla="*/ 1125607 w 12192000"/>
              <a:gd name="connsiteY228" fmla="*/ 968467 h 3021872"/>
              <a:gd name="connsiteX229" fmla="*/ 1016562 w 12192000"/>
              <a:gd name="connsiteY229" fmla="*/ 975260 h 3021872"/>
              <a:gd name="connsiteX230" fmla="*/ 818620 w 12192000"/>
              <a:gd name="connsiteY230" fmla="*/ 987723 h 3021872"/>
              <a:gd name="connsiteX231" fmla="*/ 611870 w 12192000"/>
              <a:gd name="connsiteY231" fmla="*/ 1002547 h 3021872"/>
              <a:gd name="connsiteX232" fmla="*/ 520325 w 12192000"/>
              <a:gd name="connsiteY232" fmla="*/ 1010590 h 3021872"/>
              <a:gd name="connsiteX233" fmla="*/ 386188 w 12192000"/>
              <a:gd name="connsiteY233" fmla="*/ 1040956 h 3021872"/>
              <a:gd name="connsiteX234" fmla="*/ 272629 w 12192000"/>
              <a:gd name="connsiteY234" fmla="*/ 1010300 h 3021872"/>
              <a:gd name="connsiteX235" fmla="*/ 113450 w 12192000"/>
              <a:gd name="connsiteY235" fmla="*/ 1038933 h 3021872"/>
              <a:gd name="connsiteX236" fmla="*/ 4256 w 12192000"/>
              <a:gd name="connsiteY236" fmla="*/ 1060111 h 3021872"/>
              <a:gd name="connsiteX237" fmla="*/ 0 w 12192000"/>
              <a:gd name="connsiteY237" fmla="*/ 1059714 h 3021872"/>
              <a:gd name="connsiteX238" fmla="*/ 0 w 12192000"/>
              <a:gd name="connsiteY238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97610 h 3021872"/>
              <a:gd name="connsiteX13" fmla="*/ 11438556 w 12192000"/>
              <a:gd name="connsiteY13" fmla="*/ 2873658 h 3021872"/>
              <a:gd name="connsiteX14" fmla="*/ 11410019 w 12192000"/>
              <a:gd name="connsiteY14" fmla="*/ 2778739 h 3021872"/>
              <a:gd name="connsiteX15" fmla="*/ 11391662 w 12192000"/>
              <a:gd name="connsiteY15" fmla="*/ 2777813 h 3021872"/>
              <a:gd name="connsiteX16" fmla="*/ 11381950 w 12192000"/>
              <a:gd name="connsiteY16" fmla="*/ 2771457 h 3021872"/>
              <a:gd name="connsiteX17" fmla="*/ 11355280 w 12192000"/>
              <a:gd name="connsiteY17" fmla="*/ 2766974 h 3021872"/>
              <a:gd name="connsiteX18" fmla="*/ 11346286 w 12192000"/>
              <a:gd name="connsiteY18" fmla="*/ 2771221 h 3021872"/>
              <a:gd name="connsiteX19" fmla="*/ 11344784 w 12192000"/>
              <a:gd name="connsiteY19" fmla="*/ 2767480 h 3021872"/>
              <a:gd name="connsiteX20" fmla="*/ 11307999 w 12192000"/>
              <a:gd name="connsiteY20" fmla="*/ 2758374 h 3021872"/>
              <a:gd name="connsiteX21" fmla="*/ 11228674 w 12192000"/>
              <a:gd name="connsiteY21" fmla="*/ 2738503 h 3021872"/>
              <a:gd name="connsiteX22" fmla="*/ 11208775 w 12192000"/>
              <a:gd name="connsiteY22" fmla="*/ 2733735 h 3021872"/>
              <a:gd name="connsiteX23" fmla="*/ 11191329 w 12192000"/>
              <a:gd name="connsiteY23" fmla="*/ 2735896 h 3021872"/>
              <a:gd name="connsiteX24" fmla="*/ 11095293 w 12192000"/>
              <a:gd name="connsiteY24" fmla="*/ 2734181 h 3021872"/>
              <a:gd name="connsiteX25" fmla="*/ 11072290 w 12192000"/>
              <a:gd name="connsiteY25" fmla="*/ 2737734 h 3021872"/>
              <a:gd name="connsiteX26" fmla="*/ 10980239 w 12192000"/>
              <a:gd name="connsiteY26" fmla="*/ 2729000 h 3021872"/>
              <a:gd name="connsiteX27" fmla="*/ 10980167 w 12192000"/>
              <a:gd name="connsiteY27" fmla="*/ 2728972 h 3021872"/>
              <a:gd name="connsiteX28" fmla="*/ 10943501 w 12192000"/>
              <a:gd name="connsiteY28" fmla="*/ 2723352 h 3021872"/>
              <a:gd name="connsiteX29" fmla="*/ 10740825 w 12192000"/>
              <a:gd name="connsiteY29" fmla="*/ 2642544 h 3021872"/>
              <a:gd name="connsiteX30" fmla="*/ 10621021 w 12192000"/>
              <a:gd name="connsiteY30" fmla="*/ 2583972 h 3021872"/>
              <a:gd name="connsiteX31" fmla="*/ 10501779 w 12192000"/>
              <a:gd name="connsiteY31" fmla="*/ 2548735 h 3021872"/>
              <a:gd name="connsiteX32" fmla="*/ 10403355 w 12192000"/>
              <a:gd name="connsiteY32" fmla="*/ 2512953 h 3021872"/>
              <a:gd name="connsiteX33" fmla="*/ 10337449 w 12192000"/>
              <a:gd name="connsiteY33" fmla="*/ 2488172 h 3021872"/>
              <a:gd name="connsiteX34" fmla="*/ 10324327 w 12192000"/>
              <a:gd name="connsiteY34" fmla="*/ 2478939 h 3021872"/>
              <a:gd name="connsiteX35" fmla="*/ 10321929 w 12192000"/>
              <a:gd name="connsiteY35" fmla="*/ 2478993 h 3021872"/>
              <a:gd name="connsiteX36" fmla="*/ 10290461 w 12192000"/>
              <a:gd name="connsiteY36" fmla="*/ 2462144 h 3021872"/>
              <a:gd name="connsiteX37" fmla="*/ 10268970 w 12192000"/>
              <a:gd name="connsiteY37" fmla="*/ 2448931 h 3021872"/>
              <a:gd name="connsiteX38" fmla="*/ 10263699 w 12192000"/>
              <a:gd name="connsiteY38" fmla="*/ 2448340 h 3021872"/>
              <a:gd name="connsiteX39" fmla="*/ 10228272 w 12192000"/>
              <a:gd name="connsiteY39" fmla="*/ 2431997 h 3021872"/>
              <a:gd name="connsiteX40" fmla="*/ 10215997 w 12192000"/>
              <a:gd name="connsiteY40" fmla="*/ 2431103 h 3021872"/>
              <a:gd name="connsiteX41" fmla="*/ 10193885 w 12192000"/>
              <a:gd name="connsiteY41" fmla="*/ 2427360 h 3021872"/>
              <a:gd name="connsiteX42" fmla="*/ 10135557 w 12192000"/>
              <a:gd name="connsiteY42" fmla="*/ 2429769 h 3021872"/>
              <a:gd name="connsiteX43" fmla="*/ 10092108 w 12192000"/>
              <a:gd name="connsiteY43" fmla="*/ 2409075 h 3021872"/>
              <a:gd name="connsiteX44" fmla="*/ 10091815 w 12192000"/>
              <a:gd name="connsiteY44" fmla="*/ 2409211 h 3021872"/>
              <a:gd name="connsiteX45" fmla="*/ 10083558 w 12192000"/>
              <a:gd name="connsiteY45" fmla="*/ 2406369 h 3021872"/>
              <a:gd name="connsiteX46" fmla="*/ 10078319 w 12192000"/>
              <a:gd name="connsiteY46" fmla="*/ 2403481 h 3021872"/>
              <a:gd name="connsiteX47" fmla="*/ 10063647 w 12192000"/>
              <a:gd name="connsiteY47" fmla="*/ 2397528 h 3021872"/>
              <a:gd name="connsiteX48" fmla="*/ 10057660 w 12192000"/>
              <a:gd name="connsiteY48" fmla="*/ 2396793 h 3021872"/>
              <a:gd name="connsiteX49" fmla="*/ 10003124 w 12192000"/>
              <a:gd name="connsiteY49" fmla="*/ 2406692 h 3021872"/>
              <a:gd name="connsiteX50" fmla="*/ 9898644 w 12192000"/>
              <a:gd name="connsiteY50" fmla="*/ 2393136 h 3021872"/>
              <a:gd name="connsiteX51" fmla="*/ 9794969 w 12192000"/>
              <a:gd name="connsiteY51" fmla="*/ 2376665 h 3021872"/>
              <a:gd name="connsiteX52" fmla="*/ 9690708 w 12192000"/>
              <a:gd name="connsiteY52" fmla="*/ 2362478 h 3021872"/>
              <a:gd name="connsiteX53" fmla="*/ 9656590 w 12192000"/>
              <a:gd name="connsiteY53" fmla="*/ 2365107 h 3021872"/>
              <a:gd name="connsiteX54" fmla="*/ 9651013 w 12192000"/>
              <a:gd name="connsiteY54" fmla="*/ 2365379 h 3021872"/>
              <a:gd name="connsiteX55" fmla="*/ 9629535 w 12192000"/>
              <a:gd name="connsiteY55" fmla="*/ 2359562 h 3021872"/>
              <a:gd name="connsiteX56" fmla="*/ 9621002 w 12192000"/>
              <a:gd name="connsiteY56" fmla="*/ 2358015 h 3021872"/>
              <a:gd name="connsiteX57" fmla="*/ 9620811 w 12192000"/>
              <a:gd name="connsiteY57" fmla="*/ 2358209 h 3021872"/>
              <a:gd name="connsiteX58" fmla="*/ 9612783 w 12192000"/>
              <a:gd name="connsiteY58" fmla="*/ 2356304 h 3021872"/>
              <a:gd name="connsiteX59" fmla="*/ 9573299 w 12192000"/>
              <a:gd name="connsiteY59" fmla="*/ 2344048 h 3021872"/>
              <a:gd name="connsiteX60" fmla="*/ 9523299 w 12192000"/>
              <a:gd name="connsiteY60" fmla="*/ 2356751 h 3021872"/>
              <a:gd name="connsiteX61" fmla="*/ 9502217 w 12192000"/>
              <a:gd name="connsiteY61" fmla="*/ 2356672 h 3021872"/>
              <a:gd name="connsiteX62" fmla="*/ 9491052 w 12192000"/>
              <a:gd name="connsiteY62" fmla="*/ 2357876 h 3021872"/>
              <a:gd name="connsiteX63" fmla="*/ 9490420 w 12192000"/>
              <a:gd name="connsiteY63" fmla="*/ 2358754 h 3021872"/>
              <a:gd name="connsiteX64" fmla="*/ 9422814 w 12192000"/>
              <a:gd name="connsiteY64" fmla="*/ 2337048 h 3021872"/>
              <a:gd name="connsiteX65" fmla="*/ 9387555 w 12192000"/>
              <a:gd name="connsiteY65" fmla="*/ 2324836 h 3021872"/>
              <a:gd name="connsiteX66" fmla="*/ 9385480 w 12192000"/>
              <a:gd name="connsiteY66" fmla="*/ 2325313 h 3021872"/>
              <a:gd name="connsiteX67" fmla="*/ 9369766 w 12192000"/>
              <a:gd name="connsiteY67" fmla="*/ 2317902 h 3021872"/>
              <a:gd name="connsiteX68" fmla="*/ 9356267 w 12192000"/>
              <a:gd name="connsiteY68" fmla="*/ 2307218 h 3021872"/>
              <a:gd name="connsiteX69" fmla="*/ 9240605 w 12192000"/>
              <a:gd name="connsiteY69" fmla="*/ 2292733 h 3021872"/>
              <a:gd name="connsiteX70" fmla="*/ 9083251 w 12192000"/>
              <a:gd name="connsiteY70" fmla="*/ 2245348 h 3021872"/>
              <a:gd name="connsiteX71" fmla="*/ 8956025 w 12192000"/>
              <a:gd name="connsiteY71" fmla="*/ 2219438 h 3021872"/>
              <a:gd name="connsiteX72" fmla="*/ 8791834 w 12192000"/>
              <a:gd name="connsiteY72" fmla="*/ 2194608 h 3021872"/>
              <a:gd name="connsiteX73" fmla="*/ 8677385 w 12192000"/>
              <a:gd name="connsiteY73" fmla="*/ 2172946 h 3021872"/>
              <a:gd name="connsiteX74" fmla="*/ 8628381 w 12192000"/>
              <a:gd name="connsiteY74" fmla="*/ 2151256 h 3021872"/>
              <a:gd name="connsiteX75" fmla="*/ 8608955 w 12192000"/>
              <a:gd name="connsiteY75" fmla="*/ 2154253 h 3021872"/>
              <a:gd name="connsiteX76" fmla="*/ 8605623 w 12192000"/>
              <a:gd name="connsiteY76" fmla="*/ 2154974 h 3021872"/>
              <a:gd name="connsiteX77" fmla="*/ 8591946 w 12192000"/>
              <a:gd name="connsiteY77" fmla="*/ 2153429 h 3021872"/>
              <a:gd name="connsiteX78" fmla="*/ 8588503 w 12192000"/>
              <a:gd name="connsiteY78" fmla="*/ 2158528 h 3021872"/>
              <a:gd name="connsiteX79" fmla="*/ 8542929 w 12192000"/>
              <a:gd name="connsiteY79" fmla="*/ 2155780 h 3021872"/>
              <a:gd name="connsiteX80" fmla="*/ 8422422 w 12192000"/>
              <a:gd name="connsiteY80" fmla="*/ 2128783 h 3021872"/>
              <a:gd name="connsiteX81" fmla="*/ 8350509 w 12192000"/>
              <a:gd name="connsiteY81" fmla="*/ 2116143 h 3021872"/>
              <a:gd name="connsiteX82" fmla="*/ 8323483 w 12192000"/>
              <a:gd name="connsiteY82" fmla="*/ 2116856 h 3021872"/>
              <a:gd name="connsiteX83" fmla="*/ 8285541 w 12192000"/>
              <a:gd name="connsiteY83" fmla="*/ 2114142 h 3021872"/>
              <a:gd name="connsiteX84" fmla="*/ 8156321 w 12192000"/>
              <a:gd name="connsiteY84" fmla="*/ 2105622 h 3021872"/>
              <a:gd name="connsiteX85" fmla="*/ 8115022 w 12192000"/>
              <a:gd name="connsiteY85" fmla="*/ 2097331 h 3021872"/>
              <a:gd name="connsiteX86" fmla="*/ 8109128 w 12192000"/>
              <a:gd name="connsiteY86" fmla="*/ 2095725 h 3021872"/>
              <a:gd name="connsiteX87" fmla="*/ 8061947 w 12192000"/>
              <a:gd name="connsiteY87" fmla="*/ 2076044 h 3021872"/>
              <a:gd name="connsiteX88" fmla="*/ 8056343 w 12192000"/>
              <a:gd name="connsiteY88" fmla="*/ 2079176 h 3021872"/>
              <a:gd name="connsiteX89" fmla="*/ 8039888 w 12192000"/>
              <a:gd name="connsiteY89" fmla="*/ 2079889 h 3021872"/>
              <a:gd name="connsiteX90" fmla="*/ 8027893 w 12192000"/>
              <a:gd name="connsiteY90" fmla="*/ 2071837 h 3021872"/>
              <a:gd name="connsiteX91" fmla="*/ 7968202 w 12192000"/>
              <a:gd name="connsiteY91" fmla="*/ 2048643 h 3021872"/>
              <a:gd name="connsiteX92" fmla="*/ 7879707 w 12192000"/>
              <a:gd name="connsiteY92" fmla="*/ 2019539 h 3021872"/>
              <a:gd name="connsiteX93" fmla="*/ 7867283 w 12192000"/>
              <a:gd name="connsiteY93" fmla="*/ 2011237 h 3021872"/>
              <a:gd name="connsiteX94" fmla="*/ 7843997 w 12192000"/>
              <a:gd name="connsiteY94" fmla="*/ 2004002 h 3021872"/>
              <a:gd name="connsiteX95" fmla="*/ 7819810 w 12192000"/>
              <a:gd name="connsiteY95" fmla="*/ 2003978 h 3021872"/>
              <a:gd name="connsiteX96" fmla="*/ 7766905 w 12192000"/>
              <a:gd name="connsiteY96" fmla="*/ 1994240 h 3021872"/>
              <a:gd name="connsiteX97" fmla="*/ 7748811 w 12192000"/>
              <a:gd name="connsiteY97" fmla="*/ 2001647 h 3021872"/>
              <a:gd name="connsiteX98" fmla="*/ 7745757 w 12192000"/>
              <a:gd name="connsiteY98" fmla="*/ 2003120 h 3021872"/>
              <a:gd name="connsiteX99" fmla="*/ 7732110 w 12192000"/>
              <a:gd name="connsiteY99" fmla="*/ 2004783 h 3021872"/>
              <a:gd name="connsiteX100" fmla="*/ 7730039 w 12192000"/>
              <a:gd name="connsiteY100" fmla="*/ 2010536 h 3021872"/>
              <a:gd name="connsiteX101" fmla="*/ 7685159 w 12192000"/>
              <a:gd name="connsiteY101" fmla="*/ 2018415 h 3021872"/>
              <a:gd name="connsiteX102" fmla="*/ 7561596 w 12192000"/>
              <a:gd name="connsiteY102" fmla="*/ 2020063 h 3021872"/>
              <a:gd name="connsiteX103" fmla="*/ 7488722 w 12192000"/>
              <a:gd name="connsiteY103" fmla="*/ 2024418 h 3021872"/>
              <a:gd name="connsiteX104" fmla="*/ 7462688 w 12192000"/>
              <a:gd name="connsiteY104" fmla="*/ 2031366 h 3021872"/>
              <a:gd name="connsiteX105" fmla="*/ 7425222 w 12192000"/>
              <a:gd name="connsiteY105" fmla="*/ 2037510 h 3021872"/>
              <a:gd name="connsiteX106" fmla="*/ 7360376 w 12192000"/>
              <a:gd name="connsiteY106" fmla="*/ 2052454 h 3021872"/>
              <a:gd name="connsiteX107" fmla="*/ 7297796 w 12192000"/>
              <a:gd name="connsiteY107" fmla="*/ 2059134 h 3021872"/>
              <a:gd name="connsiteX108" fmla="*/ 7255684 w 12192000"/>
              <a:gd name="connsiteY108" fmla="*/ 2060633 h 3021872"/>
              <a:gd name="connsiteX109" fmla="*/ 7249573 w 12192000"/>
              <a:gd name="connsiteY109" fmla="*/ 2060435 h 3021872"/>
              <a:gd name="connsiteX110" fmla="*/ 7198933 w 12192000"/>
              <a:gd name="connsiteY110" fmla="*/ 2052227 h 3021872"/>
              <a:gd name="connsiteX111" fmla="*/ 7194276 w 12192000"/>
              <a:gd name="connsiteY111" fmla="*/ 2056568 h 3021872"/>
              <a:gd name="connsiteX112" fmla="*/ 7178495 w 12192000"/>
              <a:gd name="connsiteY112" fmla="*/ 2061069 h 3021872"/>
              <a:gd name="connsiteX113" fmla="*/ 7164866 w 12192000"/>
              <a:gd name="connsiteY113" fmla="*/ 2056021 h 3021872"/>
              <a:gd name="connsiteX114" fmla="*/ 7101221 w 12192000"/>
              <a:gd name="connsiteY114" fmla="*/ 2047289 h 3021872"/>
              <a:gd name="connsiteX115" fmla="*/ 7008182 w 12192000"/>
              <a:gd name="connsiteY115" fmla="*/ 2039482 h 3021872"/>
              <a:gd name="connsiteX116" fmla="*/ 6994073 w 12192000"/>
              <a:gd name="connsiteY116" fmla="*/ 2034288 h 3021872"/>
              <a:gd name="connsiteX117" fmla="*/ 6902768 w 12192000"/>
              <a:gd name="connsiteY117" fmla="*/ 2021990 h 3021872"/>
              <a:gd name="connsiteX118" fmla="*/ 6854917 w 12192000"/>
              <a:gd name="connsiteY118" fmla="*/ 2020321 h 3021872"/>
              <a:gd name="connsiteX119" fmla="*/ 6849655 w 12192000"/>
              <a:gd name="connsiteY119" fmla="*/ 2025191 h 3021872"/>
              <a:gd name="connsiteX120" fmla="*/ 6835522 w 12192000"/>
              <a:gd name="connsiteY120" fmla="*/ 2024012 h 3021872"/>
              <a:gd name="connsiteX121" fmla="*/ 6707727 w 12192000"/>
              <a:gd name="connsiteY121" fmla="*/ 2006254 h 3021872"/>
              <a:gd name="connsiteX122" fmla="*/ 6561947 w 12192000"/>
              <a:gd name="connsiteY122" fmla="*/ 1975575 h 3021872"/>
              <a:gd name="connsiteX123" fmla="*/ 6464714 w 12192000"/>
              <a:gd name="connsiteY123" fmla="*/ 1978704 h 3021872"/>
              <a:gd name="connsiteX124" fmla="*/ 6242129 w 12192000"/>
              <a:gd name="connsiteY124" fmla="*/ 1915441 h 3021872"/>
              <a:gd name="connsiteX125" fmla="*/ 6080728 w 12192000"/>
              <a:gd name="connsiteY125" fmla="*/ 1895758 h 3021872"/>
              <a:gd name="connsiteX126" fmla="*/ 6069627 w 12192000"/>
              <a:gd name="connsiteY126" fmla="*/ 1885968 h 3021872"/>
              <a:gd name="connsiteX127" fmla="*/ 6055146 w 12192000"/>
              <a:gd name="connsiteY127" fmla="*/ 1879305 h 3021872"/>
              <a:gd name="connsiteX128" fmla="*/ 5953405 w 12192000"/>
              <a:gd name="connsiteY128" fmla="*/ 1849929 h 3021872"/>
              <a:gd name="connsiteX129" fmla="*/ 5940151 w 12192000"/>
              <a:gd name="connsiteY129" fmla="*/ 1852123 h 3021872"/>
              <a:gd name="connsiteX130" fmla="*/ 5917647 w 12192000"/>
              <a:gd name="connsiteY130" fmla="*/ 1852476 h 3021872"/>
              <a:gd name="connsiteX131" fmla="*/ 5860259 w 12192000"/>
              <a:gd name="connsiteY131" fmla="*/ 1865444 h 3021872"/>
              <a:gd name="connsiteX132" fmla="*/ 5821880 w 12192000"/>
              <a:gd name="connsiteY132" fmla="*/ 1854695 h 3021872"/>
              <a:gd name="connsiteX133" fmla="*/ 5813898 w 12192000"/>
              <a:gd name="connsiteY133" fmla="*/ 1853063 h 3021872"/>
              <a:gd name="connsiteX134" fmla="*/ 5813633 w 12192000"/>
              <a:gd name="connsiteY134" fmla="*/ 1853249 h 3021872"/>
              <a:gd name="connsiteX135" fmla="*/ 5804995 w 12192000"/>
              <a:gd name="connsiteY135" fmla="*/ 1851966 h 3021872"/>
              <a:gd name="connsiteX136" fmla="*/ 5799340 w 12192000"/>
              <a:gd name="connsiteY136" fmla="*/ 1850088 h 3021872"/>
              <a:gd name="connsiteX137" fmla="*/ 5783850 w 12192000"/>
              <a:gd name="connsiteY137" fmla="*/ 1846922 h 3021872"/>
              <a:gd name="connsiteX138" fmla="*/ 5777803 w 12192000"/>
              <a:gd name="connsiteY138" fmla="*/ 1847290 h 3021872"/>
              <a:gd name="connsiteX139" fmla="*/ 5774372 w 12192000"/>
              <a:gd name="connsiteY139" fmla="*/ 1849538 h 3021872"/>
              <a:gd name="connsiteX140" fmla="*/ 5740527 w 12192000"/>
              <a:gd name="connsiteY140" fmla="*/ 1850453 h 3021872"/>
              <a:gd name="connsiteX141" fmla="*/ 5671437 w 12192000"/>
              <a:gd name="connsiteY141" fmla="*/ 1845438 h 3021872"/>
              <a:gd name="connsiteX142" fmla="*/ 5633526 w 12192000"/>
              <a:gd name="connsiteY142" fmla="*/ 1839191 h 3021872"/>
              <a:gd name="connsiteX143" fmla="*/ 5527860 w 12192000"/>
              <a:gd name="connsiteY143" fmla="*/ 1825767 h 3021872"/>
              <a:gd name="connsiteX144" fmla="*/ 5420429 w 12192000"/>
              <a:gd name="connsiteY144" fmla="*/ 1815102 h 3021872"/>
              <a:gd name="connsiteX145" fmla="*/ 5339073 w 12192000"/>
              <a:gd name="connsiteY145" fmla="*/ 1819639 h 3021872"/>
              <a:gd name="connsiteX146" fmla="*/ 5334373 w 12192000"/>
              <a:gd name="connsiteY146" fmla="*/ 1817028 h 3021872"/>
              <a:gd name="connsiteX147" fmla="*/ 5326433 w 12192000"/>
              <a:gd name="connsiteY147" fmla="*/ 1814516 h 3021872"/>
              <a:gd name="connsiteX148" fmla="*/ 5326080 w 12192000"/>
              <a:gd name="connsiteY148" fmla="*/ 1814651 h 3021872"/>
              <a:gd name="connsiteX149" fmla="*/ 5318954 w 12192000"/>
              <a:gd name="connsiteY149" fmla="*/ 1811914 h 3021872"/>
              <a:gd name="connsiteX150" fmla="*/ 5286087 w 12192000"/>
              <a:gd name="connsiteY150" fmla="*/ 1796038 h 3021872"/>
              <a:gd name="connsiteX151" fmla="*/ 5223002 w 12192000"/>
              <a:gd name="connsiteY151" fmla="*/ 1799482 h 3021872"/>
              <a:gd name="connsiteX152" fmla="*/ 5200540 w 12192000"/>
              <a:gd name="connsiteY152" fmla="*/ 1796400 h 3021872"/>
              <a:gd name="connsiteX153" fmla="*/ 5154928 w 12192000"/>
              <a:gd name="connsiteY153" fmla="*/ 1781130 h 3021872"/>
              <a:gd name="connsiteX154" fmla="*/ 5149478 w 12192000"/>
              <a:gd name="connsiteY154" fmla="*/ 1780679 h 3021872"/>
              <a:gd name="connsiteX155" fmla="*/ 5130626 w 12192000"/>
              <a:gd name="connsiteY155" fmla="*/ 1768669 h 3021872"/>
              <a:gd name="connsiteX156" fmla="*/ 5102239 w 12192000"/>
              <a:gd name="connsiteY156" fmla="*/ 1753436 h 3021872"/>
              <a:gd name="connsiteX157" fmla="*/ 5099658 w 12192000"/>
              <a:gd name="connsiteY157" fmla="*/ 1753538 h 3021872"/>
              <a:gd name="connsiteX158" fmla="*/ 5088508 w 12192000"/>
              <a:gd name="connsiteY158" fmla="*/ 1745106 h 3021872"/>
              <a:gd name="connsiteX159" fmla="*/ 5082205 w 12192000"/>
              <a:gd name="connsiteY159" fmla="*/ 1734262 h 3021872"/>
              <a:gd name="connsiteX160" fmla="*/ 4931750 w 12192000"/>
              <a:gd name="connsiteY160" fmla="*/ 1691385 h 3021872"/>
              <a:gd name="connsiteX161" fmla="*/ 4824030 w 12192000"/>
              <a:gd name="connsiteY161" fmla="*/ 1643040 h 3021872"/>
              <a:gd name="connsiteX162" fmla="*/ 4758423 w 12192000"/>
              <a:gd name="connsiteY162" fmla="*/ 1579191 h 3021872"/>
              <a:gd name="connsiteX163" fmla="*/ 4514045 w 12192000"/>
              <a:gd name="connsiteY163" fmla="*/ 1535848 h 3021872"/>
              <a:gd name="connsiteX164" fmla="*/ 4458973 w 12192000"/>
              <a:gd name="connsiteY164" fmla="*/ 1525122 h 3021872"/>
              <a:gd name="connsiteX165" fmla="*/ 4423105 w 12192000"/>
              <a:gd name="connsiteY165" fmla="*/ 1500018 h 3021872"/>
              <a:gd name="connsiteX166" fmla="*/ 4400073 w 12192000"/>
              <a:gd name="connsiteY166" fmla="*/ 1499739 h 3021872"/>
              <a:gd name="connsiteX167" fmla="*/ 4395961 w 12192000"/>
              <a:gd name="connsiteY167" fmla="*/ 1499863 h 3021872"/>
              <a:gd name="connsiteX168" fmla="*/ 4382523 w 12192000"/>
              <a:gd name="connsiteY168" fmla="*/ 1496619 h 3021872"/>
              <a:gd name="connsiteX169" fmla="*/ 4374971 w 12192000"/>
              <a:gd name="connsiteY169" fmla="*/ 1500377 h 3021872"/>
              <a:gd name="connsiteX170" fmla="*/ 4352051 w 12192000"/>
              <a:gd name="connsiteY170" fmla="*/ 1498843 h 3021872"/>
              <a:gd name="connsiteX171" fmla="*/ 4328364 w 12192000"/>
              <a:gd name="connsiteY171" fmla="*/ 1491566 h 3021872"/>
              <a:gd name="connsiteX172" fmla="*/ 4220142 w 12192000"/>
              <a:gd name="connsiteY172" fmla="*/ 1451803 h 3021872"/>
              <a:gd name="connsiteX173" fmla="*/ 4152921 w 12192000"/>
              <a:gd name="connsiteY173" fmla="*/ 1430969 h 3021872"/>
              <a:gd name="connsiteX174" fmla="*/ 4123498 w 12192000"/>
              <a:gd name="connsiteY174" fmla="*/ 1427696 h 3021872"/>
              <a:gd name="connsiteX175" fmla="*/ 4085026 w 12192000"/>
              <a:gd name="connsiteY175" fmla="*/ 1420005 h 3021872"/>
              <a:gd name="connsiteX176" fmla="*/ 4014120 w 12192000"/>
              <a:gd name="connsiteY176" fmla="*/ 1410025 h 3021872"/>
              <a:gd name="connsiteX177" fmla="*/ 3924085 w 12192000"/>
              <a:gd name="connsiteY177" fmla="*/ 1390368 h 3021872"/>
              <a:gd name="connsiteX178" fmla="*/ 3875102 w 12192000"/>
              <a:gd name="connsiteY178" fmla="*/ 1356231 h 3021872"/>
              <a:gd name="connsiteX179" fmla="*/ 3866735 w 12192000"/>
              <a:gd name="connsiteY179" fmla="*/ 1358044 h 3021872"/>
              <a:gd name="connsiteX180" fmla="*/ 3824835 w 12192000"/>
              <a:gd name="connsiteY180" fmla="*/ 1344150 h 3021872"/>
              <a:gd name="connsiteX181" fmla="*/ 3698316 w 12192000"/>
              <a:gd name="connsiteY181" fmla="*/ 1271660 h 3021872"/>
              <a:gd name="connsiteX182" fmla="*/ 3615875 w 12192000"/>
              <a:gd name="connsiteY182" fmla="*/ 1245166 h 3021872"/>
              <a:gd name="connsiteX183" fmla="*/ 3583351 w 12192000"/>
              <a:gd name="connsiteY183" fmla="*/ 1239605 h 3021872"/>
              <a:gd name="connsiteX184" fmla="*/ 3529058 w 12192000"/>
              <a:gd name="connsiteY184" fmla="*/ 1230047 h 3021872"/>
              <a:gd name="connsiteX185" fmla="*/ 3438822 w 12192000"/>
              <a:gd name="connsiteY185" fmla="*/ 1205661 h 3021872"/>
              <a:gd name="connsiteX186" fmla="*/ 3390292 w 12192000"/>
              <a:gd name="connsiteY186" fmla="*/ 1197075 h 3021872"/>
              <a:gd name="connsiteX187" fmla="*/ 3315537 w 12192000"/>
              <a:gd name="connsiteY187" fmla="*/ 1185391 h 3021872"/>
              <a:gd name="connsiteX188" fmla="*/ 3305896 w 12192000"/>
              <a:gd name="connsiteY188" fmla="*/ 1180025 h 3021872"/>
              <a:gd name="connsiteX189" fmla="*/ 3260055 w 12192000"/>
              <a:gd name="connsiteY189" fmla="*/ 1189560 h 3021872"/>
              <a:gd name="connsiteX190" fmla="*/ 3136098 w 12192000"/>
              <a:gd name="connsiteY190" fmla="*/ 1171708 h 3021872"/>
              <a:gd name="connsiteX191" fmla="*/ 3113533 w 12192000"/>
              <a:gd name="connsiteY191" fmla="*/ 1171758 h 3021872"/>
              <a:gd name="connsiteX192" fmla="*/ 3087934 w 12192000"/>
              <a:gd name="connsiteY192" fmla="*/ 1162189 h 3021872"/>
              <a:gd name="connsiteX193" fmla="*/ 3033101 w 12192000"/>
              <a:gd name="connsiteY193" fmla="*/ 1146004 h 3021872"/>
              <a:gd name="connsiteX194" fmla="*/ 2999082 w 12192000"/>
              <a:gd name="connsiteY194" fmla="*/ 1129337 h 3021872"/>
              <a:gd name="connsiteX195" fmla="*/ 2988144 w 12192000"/>
              <a:gd name="connsiteY195" fmla="*/ 1133783 h 3021872"/>
              <a:gd name="connsiteX196" fmla="*/ 2964880 w 12192000"/>
              <a:gd name="connsiteY196" fmla="*/ 1133160 h 3021872"/>
              <a:gd name="connsiteX197" fmla="*/ 2871083 w 12192000"/>
              <a:gd name="connsiteY197" fmla="*/ 1114281 h 3021872"/>
              <a:gd name="connsiteX198" fmla="*/ 2853547 w 12192000"/>
              <a:gd name="connsiteY198" fmla="*/ 1113282 h 3021872"/>
              <a:gd name="connsiteX199" fmla="*/ 2834998 w 12192000"/>
              <a:gd name="connsiteY199" fmla="*/ 1105032 h 3021872"/>
              <a:gd name="connsiteX200" fmla="*/ 2832012 w 12192000"/>
              <a:gd name="connsiteY200" fmla="*/ 1103667 h 3021872"/>
              <a:gd name="connsiteX201" fmla="*/ 2831450 w 12192000"/>
              <a:gd name="connsiteY201" fmla="*/ 1103681 h 3021872"/>
              <a:gd name="connsiteX202" fmla="*/ 2830158 w 12192000"/>
              <a:gd name="connsiteY202" fmla="*/ 1102819 h 3021872"/>
              <a:gd name="connsiteX203" fmla="*/ 2817969 w 12192000"/>
              <a:gd name="connsiteY203" fmla="*/ 1097243 h 3021872"/>
              <a:gd name="connsiteX204" fmla="*/ 2812278 w 12192000"/>
              <a:gd name="connsiteY204" fmla="*/ 1097008 h 3021872"/>
              <a:gd name="connsiteX205" fmla="*/ 2735949 w 12192000"/>
              <a:gd name="connsiteY205" fmla="*/ 1069536 h 3021872"/>
              <a:gd name="connsiteX206" fmla="*/ 2700542 w 12192000"/>
              <a:gd name="connsiteY206" fmla="*/ 1056907 h 3021872"/>
              <a:gd name="connsiteX207" fmla="*/ 2690071 w 12192000"/>
              <a:gd name="connsiteY207" fmla="*/ 1056397 h 3021872"/>
              <a:gd name="connsiteX208" fmla="*/ 2655269 w 12192000"/>
              <a:gd name="connsiteY208" fmla="*/ 1042078 h 3021872"/>
              <a:gd name="connsiteX209" fmla="*/ 2637172 w 12192000"/>
              <a:gd name="connsiteY209" fmla="*/ 1039382 h 3021872"/>
              <a:gd name="connsiteX210" fmla="*/ 2544676 w 12192000"/>
              <a:gd name="connsiteY210" fmla="*/ 1019916 h 3021872"/>
              <a:gd name="connsiteX211" fmla="*/ 2521406 w 12192000"/>
              <a:gd name="connsiteY211" fmla="*/ 1022036 h 3021872"/>
              <a:gd name="connsiteX212" fmla="*/ 2462038 w 12192000"/>
              <a:gd name="connsiteY212" fmla="*/ 992687 h 3021872"/>
              <a:gd name="connsiteX213" fmla="*/ 2448962 w 12192000"/>
              <a:gd name="connsiteY213" fmla="*/ 988555 h 3021872"/>
              <a:gd name="connsiteX214" fmla="*/ 2444223 w 12192000"/>
              <a:gd name="connsiteY214" fmla="*/ 985580 h 3021872"/>
              <a:gd name="connsiteX215" fmla="*/ 2428175 w 12192000"/>
              <a:gd name="connsiteY215" fmla="*/ 997242 h 3021872"/>
              <a:gd name="connsiteX216" fmla="*/ 2398519 w 12192000"/>
              <a:gd name="connsiteY216" fmla="*/ 1001482 h 3021872"/>
              <a:gd name="connsiteX217" fmla="*/ 2385271 w 12192000"/>
              <a:gd name="connsiteY217" fmla="*/ 993786 h 3021872"/>
              <a:gd name="connsiteX218" fmla="*/ 2298174 w 12192000"/>
              <a:gd name="connsiteY218" fmla="*/ 956527 h 3021872"/>
              <a:gd name="connsiteX219" fmla="*/ 2271014 w 12192000"/>
              <a:gd name="connsiteY219" fmla="*/ 945440 h 3021872"/>
              <a:gd name="connsiteX220" fmla="*/ 2214838 w 12192000"/>
              <a:gd name="connsiteY220" fmla="*/ 924396 h 3021872"/>
              <a:gd name="connsiteX221" fmla="*/ 2038407 w 12192000"/>
              <a:gd name="connsiteY221" fmla="*/ 916628 h 3021872"/>
              <a:gd name="connsiteX222" fmla="*/ 1958268 w 12192000"/>
              <a:gd name="connsiteY222" fmla="*/ 931677 h 3021872"/>
              <a:gd name="connsiteX223" fmla="*/ 1740316 w 12192000"/>
              <a:gd name="connsiteY223" fmla="*/ 931710 h 3021872"/>
              <a:gd name="connsiteX224" fmla="*/ 1454477 w 12192000"/>
              <a:gd name="connsiteY224" fmla="*/ 973878 h 3021872"/>
              <a:gd name="connsiteX225" fmla="*/ 1385984 w 12192000"/>
              <a:gd name="connsiteY225" fmla="*/ 958621 h 3021872"/>
              <a:gd name="connsiteX226" fmla="*/ 1355604 w 12192000"/>
              <a:gd name="connsiteY226" fmla="*/ 960893 h 3021872"/>
              <a:gd name="connsiteX227" fmla="*/ 1305323 w 12192000"/>
              <a:gd name="connsiteY227" fmla="*/ 967511 h 3021872"/>
              <a:gd name="connsiteX228" fmla="*/ 1125607 w 12192000"/>
              <a:gd name="connsiteY228" fmla="*/ 968467 h 3021872"/>
              <a:gd name="connsiteX229" fmla="*/ 1016562 w 12192000"/>
              <a:gd name="connsiteY229" fmla="*/ 975260 h 3021872"/>
              <a:gd name="connsiteX230" fmla="*/ 818620 w 12192000"/>
              <a:gd name="connsiteY230" fmla="*/ 987723 h 3021872"/>
              <a:gd name="connsiteX231" fmla="*/ 611870 w 12192000"/>
              <a:gd name="connsiteY231" fmla="*/ 1002547 h 3021872"/>
              <a:gd name="connsiteX232" fmla="*/ 520325 w 12192000"/>
              <a:gd name="connsiteY232" fmla="*/ 1010590 h 3021872"/>
              <a:gd name="connsiteX233" fmla="*/ 386188 w 12192000"/>
              <a:gd name="connsiteY233" fmla="*/ 1040956 h 3021872"/>
              <a:gd name="connsiteX234" fmla="*/ 272629 w 12192000"/>
              <a:gd name="connsiteY234" fmla="*/ 1010300 h 3021872"/>
              <a:gd name="connsiteX235" fmla="*/ 113450 w 12192000"/>
              <a:gd name="connsiteY235" fmla="*/ 1038933 h 3021872"/>
              <a:gd name="connsiteX236" fmla="*/ 4256 w 12192000"/>
              <a:gd name="connsiteY236" fmla="*/ 1060111 h 3021872"/>
              <a:gd name="connsiteX237" fmla="*/ 0 w 12192000"/>
              <a:gd name="connsiteY237" fmla="*/ 1059714 h 3021872"/>
              <a:gd name="connsiteX238" fmla="*/ 0 w 12192000"/>
              <a:gd name="connsiteY238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97610 h 3021872"/>
              <a:gd name="connsiteX13" fmla="*/ 11438556 w 12192000"/>
              <a:gd name="connsiteY13" fmla="*/ 2873658 h 3021872"/>
              <a:gd name="connsiteX14" fmla="*/ 11410019 w 12192000"/>
              <a:gd name="connsiteY14" fmla="*/ 2778739 h 3021872"/>
              <a:gd name="connsiteX15" fmla="*/ 11391662 w 12192000"/>
              <a:gd name="connsiteY15" fmla="*/ 2777813 h 3021872"/>
              <a:gd name="connsiteX16" fmla="*/ 11355280 w 12192000"/>
              <a:gd name="connsiteY16" fmla="*/ 2766974 h 3021872"/>
              <a:gd name="connsiteX17" fmla="*/ 11346286 w 12192000"/>
              <a:gd name="connsiteY17" fmla="*/ 2771221 h 3021872"/>
              <a:gd name="connsiteX18" fmla="*/ 11344784 w 12192000"/>
              <a:gd name="connsiteY18" fmla="*/ 2767480 h 3021872"/>
              <a:gd name="connsiteX19" fmla="*/ 11307999 w 12192000"/>
              <a:gd name="connsiteY19" fmla="*/ 2758374 h 3021872"/>
              <a:gd name="connsiteX20" fmla="*/ 11228674 w 12192000"/>
              <a:gd name="connsiteY20" fmla="*/ 2738503 h 3021872"/>
              <a:gd name="connsiteX21" fmla="*/ 11208775 w 12192000"/>
              <a:gd name="connsiteY21" fmla="*/ 2733735 h 3021872"/>
              <a:gd name="connsiteX22" fmla="*/ 11191329 w 12192000"/>
              <a:gd name="connsiteY22" fmla="*/ 2735896 h 3021872"/>
              <a:gd name="connsiteX23" fmla="*/ 11095293 w 12192000"/>
              <a:gd name="connsiteY23" fmla="*/ 2734181 h 3021872"/>
              <a:gd name="connsiteX24" fmla="*/ 11072290 w 12192000"/>
              <a:gd name="connsiteY24" fmla="*/ 2737734 h 3021872"/>
              <a:gd name="connsiteX25" fmla="*/ 10980239 w 12192000"/>
              <a:gd name="connsiteY25" fmla="*/ 2729000 h 3021872"/>
              <a:gd name="connsiteX26" fmla="*/ 10980167 w 12192000"/>
              <a:gd name="connsiteY26" fmla="*/ 2728972 h 3021872"/>
              <a:gd name="connsiteX27" fmla="*/ 10943501 w 12192000"/>
              <a:gd name="connsiteY27" fmla="*/ 2723352 h 3021872"/>
              <a:gd name="connsiteX28" fmla="*/ 10740825 w 12192000"/>
              <a:gd name="connsiteY28" fmla="*/ 2642544 h 3021872"/>
              <a:gd name="connsiteX29" fmla="*/ 10621021 w 12192000"/>
              <a:gd name="connsiteY29" fmla="*/ 2583972 h 3021872"/>
              <a:gd name="connsiteX30" fmla="*/ 10501779 w 12192000"/>
              <a:gd name="connsiteY30" fmla="*/ 2548735 h 3021872"/>
              <a:gd name="connsiteX31" fmla="*/ 10403355 w 12192000"/>
              <a:gd name="connsiteY31" fmla="*/ 2512953 h 3021872"/>
              <a:gd name="connsiteX32" fmla="*/ 10337449 w 12192000"/>
              <a:gd name="connsiteY32" fmla="*/ 2488172 h 3021872"/>
              <a:gd name="connsiteX33" fmla="*/ 10324327 w 12192000"/>
              <a:gd name="connsiteY33" fmla="*/ 2478939 h 3021872"/>
              <a:gd name="connsiteX34" fmla="*/ 10321929 w 12192000"/>
              <a:gd name="connsiteY34" fmla="*/ 2478993 h 3021872"/>
              <a:gd name="connsiteX35" fmla="*/ 10290461 w 12192000"/>
              <a:gd name="connsiteY35" fmla="*/ 2462144 h 3021872"/>
              <a:gd name="connsiteX36" fmla="*/ 10268970 w 12192000"/>
              <a:gd name="connsiteY36" fmla="*/ 2448931 h 3021872"/>
              <a:gd name="connsiteX37" fmla="*/ 10263699 w 12192000"/>
              <a:gd name="connsiteY37" fmla="*/ 2448340 h 3021872"/>
              <a:gd name="connsiteX38" fmla="*/ 10228272 w 12192000"/>
              <a:gd name="connsiteY38" fmla="*/ 2431997 h 3021872"/>
              <a:gd name="connsiteX39" fmla="*/ 10215997 w 12192000"/>
              <a:gd name="connsiteY39" fmla="*/ 2431103 h 3021872"/>
              <a:gd name="connsiteX40" fmla="*/ 10193885 w 12192000"/>
              <a:gd name="connsiteY40" fmla="*/ 2427360 h 3021872"/>
              <a:gd name="connsiteX41" fmla="*/ 10135557 w 12192000"/>
              <a:gd name="connsiteY41" fmla="*/ 2429769 h 3021872"/>
              <a:gd name="connsiteX42" fmla="*/ 10092108 w 12192000"/>
              <a:gd name="connsiteY42" fmla="*/ 2409075 h 3021872"/>
              <a:gd name="connsiteX43" fmla="*/ 10091815 w 12192000"/>
              <a:gd name="connsiteY43" fmla="*/ 2409211 h 3021872"/>
              <a:gd name="connsiteX44" fmla="*/ 10083558 w 12192000"/>
              <a:gd name="connsiteY44" fmla="*/ 2406369 h 3021872"/>
              <a:gd name="connsiteX45" fmla="*/ 10078319 w 12192000"/>
              <a:gd name="connsiteY45" fmla="*/ 2403481 h 3021872"/>
              <a:gd name="connsiteX46" fmla="*/ 10063647 w 12192000"/>
              <a:gd name="connsiteY46" fmla="*/ 2397528 h 3021872"/>
              <a:gd name="connsiteX47" fmla="*/ 10057660 w 12192000"/>
              <a:gd name="connsiteY47" fmla="*/ 2396793 h 3021872"/>
              <a:gd name="connsiteX48" fmla="*/ 10003124 w 12192000"/>
              <a:gd name="connsiteY48" fmla="*/ 2406692 h 3021872"/>
              <a:gd name="connsiteX49" fmla="*/ 9898644 w 12192000"/>
              <a:gd name="connsiteY49" fmla="*/ 2393136 h 3021872"/>
              <a:gd name="connsiteX50" fmla="*/ 9794969 w 12192000"/>
              <a:gd name="connsiteY50" fmla="*/ 2376665 h 3021872"/>
              <a:gd name="connsiteX51" fmla="*/ 9690708 w 12192000"/>
              <a:gd name="connsiteY51" fmla="*/ 2362478 h 3021872"/>
              <a:gd name="connsiteX52" fmla="*/ 9656590 w 12192000"/>
              <a:gd name="connsiteY52" fmla="*/ 2365107 h 3021872"/>
              <a:gd name="connsiteX53" fmla="*/ 9651013 w 12192000"/>
              <a:gd name="connsiteY53" fmla="*/ 2365379 h 3021872"/>
              <a:gd name="connsiteX54" fmla="*/ 9629535 w 12192000"/>
              <a:gd name="connsiteY54" fmla="*/ 2359562 h 3021872"/>
              <a:gd name="connsiteX55" fmla="*/ 9621002 w 12192000"/>
              <a:gd name="connsiteY55" fmla="*/ 2358015 h 3021872"/>
              <a:gd name="connsiteX56" fmla="*/ 9620811 w 12192000"/>
              <a:gd name="connsiteY56" fmla="*/ 2358209 h 3021872"/>
              <a:gd name="connsiteX57" fmla="*/ 9612783 w 12192000"/>
              <a:gd name="connsiteY57" fmla="*/ 2356304 h 3021872"/>
              <a:gd name="connsiteX58" fmla="*/ 9573299 w 12192000"/>
              <a:gd name="connsiteY58" fmla="*/ 2344048 h 3021872"/>
              <a:gd name="connsiteX59" fmla="*/ 9523299 w 12192000"/>
              <a:gd name="connsiteY59" fmla="*/ 2356751 h 3021872"/>
              <a:gd name="connsiteX60" fmla="*/ 9502217 w 12192000"/>
              <a:gd name="connsiteY60" fmla="*/ 2356672 h 3021872"/>
              <a:gd name="connsiteX61" fmla="*/ 9491052 w 12192000"/>
              <a:gd name="connsiteY61" fmla="*/ 2357876 h 3021872"/>
              <a:gd name="connsiteX62" fmla="*/ 9490420 w 12192000"/>
              <a:gd name="connsiteY62" fmla="*/ 2358754 h 3021872"/>
              <a:gd name="connsiteX63" fmla="*/ 9422814 w 12192000"/>
              <a:gd name="connsiteY63" fmla="*/ 2337048 h 3021872"/>
              <a:gd name="connsiteX64" fmla="*/ 9387555 w 12192000"/>
              <a:gd name="connsiteY64" fmla="*/ 2324836 h 3021872"/>
              <a:gd name="connsiteX65" fmla="*/ 9385480 w 12192000"/>
              <a:gd name="connsiteY65" fmla="*/ 2325313 h 3021872"/>
              <a:gd name="connsiteX66" fmla="*/ 9369766 w 12192000"/>
              <a:gd name="connsiteY66" fmla="*/ 2317902 h 3021872"/>
              <a:gd name="connsiteX67" fmla="*/ 9356267 w 12192000"/>
              <a:gd name="connsiteY67" fmla="*/ 2307218 h 3021872"/>
              <a:gd name="connsiteX68" fmla="*/ 9240605 w 12192000"/>
              <a:gd name="connsiteY68" fmla="*/ 2292733 h 3021872"/>
              <a:gd name="connsiteX69" fmla="*/ 9083251 w 12192000"/>
              <a:gd name="connsiteY69" fmla="*/ 2245348 h 3021872"/>
              <a:gd name="connsiteX70" fmla="*/ 8956025 w 12192000"/>
              <a:gd name="connsiteY70" fmla="*/ 2219438 h 3021872"/>
              <a:gd name="connsiteX71" fmla="*/ 8791834 w 12192000"/>
              <a:gd name="connsiteY71" fmla="*/ 2194608 h 3021872"/>
              <a:gd name="connsiteX72" fmla="*/ 8677385 w 12192000"/>
              <a:gd name="connsiteY72" fmla="*/ 2172946 h 3021872"/>
              <a:gd name="connsiteX73" fmla="*/ 8628381 w 12192000"/>
              <a:gd name="connsiteY73" fmla="*/ 2151256 h 3021872"/>
              <a:gd name="connsiteX74" fmla="*/ 8608955 w 12192000"/>
              <a:gd name="connsiteY74" fmla="*/ 2154253 h 3021872"/>
              <a:gd name="connsiteX75" fmla="*/ 8605623 w 12192000"/>
              <a:gd name="connsiteY75" fmla="*/ 2154974 h 3021872"/>
              <a:gd name="connsiteX76" fmla="*/ 8591946 w 12192000"/>
              <a:gd name="connsiteY76" fmla="*/ 2153429 h 3021872"/>
              <a:gd name="connsiteX77" fmla="*/ 8588503 w 12192000"/>
              <a:gd name="connsiteY77" fmla="*/ 2158528 h 3021872"/>
              <a:gd name="connsiteX78" fmla="*/ 8542929 w 12192000"/>
              <a:gd name="connsiteY78" fmla="*/ 2155780 h 3021872"/>
              <a:gd name="connsiteX79" fmla="*/ 8422422 w 12192000"/>
              <a:gd name="connsiteY79" fmla="*/ 2128783 h 3021872"/>
              <a:gd name="connsiteX80" fmla="*/ 8350509 w 12192000"/>
              <a:gd name="connsiteY80" fmla="*/ 2116143 h 3021872"/>
              <a:gd name="connsiteX81" fmla="*/ 8323483 w 12192000"/>
              <a:gd name="connsiteY81" fmla="*/ 2116856 h 3021872"/>
              <a:gd name="connsiteX82" fmla="*/ 8285541 w 12192000"/>
              <a:gd name="connsiteY82" fmla="*/ 2114142 h 3021872"/>
              <a:gd name="connsiteX83" fmla="*/ 8156321 w 12192000"/>
              <a:gd name="connsiteY83" fmla="*/ 2105622 h 3021872"/>
              <a:gd name="connsiteX84" fmla="*/ 8115022 w 12192000"/>
              <a:gd name="connsiteY84" fmla="*/ 2097331 h 3021872"/>
              <a:gd name="connsiteX85" fmla="*/ 8109128 w 12192000"/>
              <a:gd name="connsiteY85" fmla="*/ 2095725 h 3021872"/>
              <a:gd name="connsiteX86" fmla="*/ 8061947 w 12192000"/>
              <a:gd name="connsiteY86" fmla="*/ 2076044 h 3021872"/>
              <a:gd name="connsiteX87" fmla="*/ 8056343 w 12192000"/>
              <a:gd name="connsiteY87" fmla="*/ 2079176 h 3021872"/>
              <a:gd name="connsiteX88" fmla="*/ 8039888 w 12192000"/>
              <a:gd name="connsiteY88" fmla="*/ 2079889 h 3021872"/>
              <a:gd name="connsiteX89" fmla="*/ 8027893 w 12192000"/>
              <a:gd name="connsiteY89" fmla="*/ 2071837 h 3021872"/>
              <a:gd name="connsiteX90" fmla="*/ 7968202 w 12192000"/>
              <a:gd name="connsiteY90" fmla="*/ 2048643 h 3021872"/>
              <a:gd name="connsiteX91" fmla="*/ 7879707 w 12192000"/>
              <a:gd name="connsiteY91" fmla="*/ 2019539 h 3021872"/>
              <a:gd name="connsiteX92" fmla="*/ 7867283 w 12192000"/>
              <a:gd name="connsiteY92" fmla="*/ 2011237 h 3021872"/>
              <a:gd name="connsiteX93" fmla="*/ 7843997 w 12192000"/>
              <a:gd name="connsiteY93" fmla="*/ 2004002 h 3021872"/>
              <a:gd name="connsiteX94" fmla="*/ 7819810 w 12192000"/>
              <a:gd name="connsiteY94" fmla="*/ 2003978 h 3021872"/>
              <a:gd name="connsiteX95" fmla="*/ 7766905 w 12192000"/>
              <a:gd name="connsiteY95" fmla="*/ 1994240 h 3021872"/>
              <a:gd name="connsiteX96" fmla="*/ 7748811 w 12192000"/>
              <a:gd name="connsiteY96" fmla="*/ 2001647 h 3021872"/>
              <a:gd name="connsiteX97" fmla="*/ 7745757 w 12192000"/>
              <a:gd name="connsiteY97" fmla="*/ 2003120 h 3021872"/>
              <a:gd name="connsiteX98" fmla="*/ 7732110 w 12192000"/>
              <a:gd name="connsiteY98" fmla="*/ 2004783 h 3021872"/>
              <a:gd name="connsiteX99" fmla="*/ 7730039 w 12192000"/>
              <a:gd name="connsiteY99" fmla="*/ 2010536 h 3021872"/>
              <a:gd name="connsiteX100" fmla="*/ 7685159 w 12192000"/>
              <a:gd name="connsiteY100" fmla="*/ 2018415 h 3021872"/>
              <a:gd name="connsiteX101" fmla="*/ 7561596 w 12192000"/>
              <a:gd name="connsiteY101" fmla="*/ 2020063 h 3021872"/>
              <a:gd name="connsiteX102" fmla="*/ 7488722 w 12192000"/>
              <a:gd name="connsiteY102" fmla="*/ 2024418 h 3021872"/>
              <a:gd name="connsiteX103" fmla="*/ 7462688 w 12192000"/>
              <a:gd name="connsiteY103" fmla="*/ 2031366 h 3021872"/>
              <a:gd name="connsiteX104" fmla="*/ 7425222 w 12192000"/>
              <a:gd name="connsiteY104" fmla="*/ 2037510 h 3021872"/>
              <a:gd name="connsiteX105" fmla="*/ 7360376 w 12192000"/>
              <a:gd name="connsiteY105" fmla="*/ 2052454 h 3021872"/>
              <a:gd name="connsiteX106" fmla="*/ 7297796 w 12192000"/>
              <a:gd name="connsiteY106" fmla="*/ 2059134 h 3021872"/>
              <a:gd name="connsiteX107" fmla="*/ 7255684 w 12192000"/>
              <a:gd name="connsiteY107" fmla="*/ 2060633 h 3021872"/>
              <a:gd name="connsiteX108" fmla="*/ 7249573 w 12192000"/>
              <a:gd name="connsiteY108" fmla="*/ 2060435 h 3021872"/>
              <a:gd name="connsiteX109" fmla="*/ 7198933 w 12192000"/>
              <a:gd name="connsiteY109" fmla="*/ 2052227 h 3021872"/>
              <a:gd name="connsiteX110" fmla="*/ 7194276 w 12192000"/>
              <a:gd name="connsiteY110" fmla="*/ 2056568 h 3021872"/>
              <a:gd name="connsiteX111" fmla="*/ 7178495 w 12192000"/>
              <a:gd name="connsiteY111" fmla="*/ 2061069 h 3021872"/>
              <a:gd name="connsiteX112" fmla="*/ 7164866 w 12192000"/>
              <a:gd name="connsiteY112" fmla="*/ 2056021 h 3021872"/>
              <a:gd name="connsiteX113" fmla="*/ 7101221 w 12192000"/>
              <a:gd name="connsiteY113" fmla="*/ 2047289 h 3021872"/>
              <a:gd name="connsiteX114" fmla="*/ 7008182 w 12192000"/>
              <a:gd name="connsiteY114" fmla="*/ 2039482 h 3021872"/>
              <a:gd name="connsiteX115" fmla="*/ 6994073 w 12192000"/>
              <a:gd name="connsiteY115" fmla="*/ 2034288 h 3021872"/>
              <a:gd name="connsiteX116" fmla="*/ 6902768 w 12192000"/>
              <a:gd name="connsiteY116" fmla="*/ 2021990 h 3021872"/>
              <a:gd name="connsiteX117" fmla="*/ 6854917 w 12192000"/>
              <a:gd name="connsiteY117" fmla="*/ 2020321 h 3021872"/>
              <a:gd name="connsiteX118" fmla="*/ 6849655 w 12192000"/>
              <a:gd name="connsiteY118" fmla="*/ 2025191 h 3021872"/>
              <a:gd name="connsiteX119" fmla="*/ 6835522 w 12192000"/>
              <a:gd name="connsiteY119" fmla="*/ 2024012 h 3021872"/>
              <a:gd name="connsiteX120" fmla="*/ 6707727 w 12192000"/>
              <a:gd name="connsiteY120" fmla="*/ 2006254 h 3021872"/>
              <a:gd name="connsiteX121" fmla="*/ 6561947 w 12192000"/>
              <a:gd name="connsiteY121" fmla="*/ 1975575 h 3021872"/>
              <a:gd name="connsiteX122" fmla="*/ 6464714 w 12192000"/>
              <a:gd name="connsiteY122" fmla="*/ 1978704 h 3021872"/>
              <a:gd name="connsiteX123" fmla="*/ 6242129 w 12192000"/>
              <a:gd name="connsiteY123" fmla="*/ 1915441 h 3021872"/>
              <a:gd name="connsiteX124" fmla="*/ 6080728 w 12192000"/>
              <a:gd name="connsiteY124" fmla="*/ 1895758 h 3021872"/>
              <a:gd name="connsiteX125" fmla="*/ 6069627 w 12192000"/>
              <a:gd name="connsiteY125" fmla="*/ 1885968 h 3021872"/>
              <a:gd name="connsiteX126" fmla="*/ 6055146 w 12192000"/>
              <a:gd name="connsiteY126" fmla="*/ 1879305 h 3021872"/>
              <a:gd name="connsiteX127" fmla="*/ 5953405 w 12192000"/>
              <a:gd name="connsiteY127" fmla="*/ 1849929 h 3021872"/>
              <a:gd name="connsiteX128" fmla="*/ 5940151 w 12192000"/>
              <a:gd name="connsiteY128" fmla="*/ 1852123 h 3021872"/>
              <a:gd name="connsiteX129" fmla="*/ 5917647 w 12192000"/>
              <a:gd name="connsiteY129" fmla="*/ 1852476 h 3021872"/>
              <a:gd name="connsiteX130" fmla="*/ 5860259 w 12192000"/>
              <a:gd name="connsiteY130" fmla="*/ 1865444 h 3021872"/>
              <a:gd name="connsiteX131" fmla="*/ 5821880 w 12192000"/>
              <a:gd name="connsiteY131" fmla="*/ 1854695 h 3021872"/>
              <a:gd name="connsiteX132" fmla="*/ 5813898 w 12192000"/>
              <a:gd name="connsiteY132" fmla="*/ 1853063 h 3021872"/>
              <a:gd name="connsiteX133" fmla="*/ 5813633 w 12192000"/>
              <a:gd name="connsiteY133" fmla="*/ 1853249 h 3021872"/>
              <a:gd name="connsiteX134" fmla="*/ 5804995 w 12192000"/>
              <a:gd name="connsiteY134" fmla="*/ 1851966 h 3021872"/>
              <a:gd name="connsiteX135" fmla="*/ 5799340 w 12192000"/>
              <a:gd name="connsiteY135" fmla="*/ 1850088 h 3021872"/>
              <a:gd name="connsiteX136" fmla="*/ 5783850 w 12192000"/>
              <a:gd name="connsiteY136" fmla="*/ 1846922 h 3021872"/>
              <a:gd name="connsiteX137" fmla="*/ 5777803 w 12192000"/>
              <a:gd name="connsiteY137" fmla="*/ 1847290 h 3021872"/>
              <a:gd name="connsiteX138" fmla="*/ 5774372 w 12192000"/>
              <a:gd name="connsiteY138" fmla="*/ 1849538 h 3021872"/>
              <a:gd name="connsiteX139" fmla="*/ 5740527 w 12192000"/>
              <a:gd name="connsiteY139" fmla="*/ 1850453 h 3021872"/>
              <a:gd name="connsiteX140" fmla="*/ 5671437 w 12192000"/>
              <a:gd name="connsiteY140" fmla="*/ 1845438 h 3021872"/>
              <a:gd name="connsiteX141" fmla="*/ 5633526 w 12192000"/>
              <a:gd name="connsiteY141" fmla="*/ 1839191 h 3021872"/>
              <a:gd name="connsiteX142" fmla="*/ 5527860 w 12192000"/>
              <a:gd name="connsiteY142" fmla="*/ 1825767 h 3021872"/>
              <a:gd name="connsiteX143" fmla="*/ 5420429 w 12192000"/>
              <a:gd name="connsiteY143" fmla="*/ 1815102 h 3021872"/>
              <a:gd name="connsiteX144" fmla="*/ 5339073 w 12192000"/>
              <a:gd name="connsiteY144" fmla="*/ 1819639 h 3021872"/>
              <a:gd name="connsiteX145" fmla="*/ 5334373 w 12192000"/>
              <a:gd name="connsiteY145" fmla="*/ 1817028 h 3021872"/>
              <a:gd name="connsiteX146" fmla="*/ 5326433 w 12192000"/>
              <a:gd name="connsiteY146" fmla="*/ 1814516 h 3021872"/>
              <a:gd name="connsiteX147" fmla="*/ 5326080 w 12192000"/>
              <a:gd name="connsiteY147" fmla="*/ 1814651 h 3021872"/>
              <a:gd name="connsiteX148" fmla="*/ 5318954 w 12192000"/>
              <a:gd name="connsiteY148" fmla="*/ 1811914 h 3021872"/>
              <a:gd name="connsiteX149" fmla="*/ 5286087 w 12192000"/>
              <a:gd name="connsiteY149" fmla="*/ 1796038 h 3021872"/>
              <a:gd name="connsiteX150" fmla="*/ 5223002 w 12192000"/>
              <a:gd name="connsiteY150" fmla="*/ 1799482 h 3021872"/>
              <a:gd name="connsiteX151" fmla="*/ 5200540 w 12192000"/>
              <a:gd name="connsiteY151" fmla="*/ 1796400 h 3021872"/>
              <a:gd name="connsiteX152" fmla="*/ 5154928 w 12192000"/>
              <a:gd name="connsiteY152" fmla="*/ 1781130 h 3021872"/>
              <a:gd name="connsiteX153" fmla="*/ 5149478 w 12192000"/>
              <a:gd name="connsiteY153" fmla="*/ 1780679 h 3021872"/>
              <a:gd name="connsiteX154" fmla="*/ 5130626 w 12192000"/>
              <a:gd name="connsiteY154" fmla="*/ 1768669 h 3021872"/>
              <a:gd name="connsiteX155" fmla="*/ 5102239 w 12192000"/>
              <a:gd name="connsiteY155" fmla="*/ 1753436 h 3021872"/>
              <a:gd name="connsiteX156" fmla="*/ 5099658 w 12192000"/>
              <a:gd name="connsiteY156" fmla="*/ 1753538 h 3021872"/>
              <a:gd name="connsiteX157" fmla="*/ 5088508 w 12192000"/>
              <a:gd name="connsiteY157" fmla="*/ 1745106 h 3021872"/>
              <a:gd name="connsiteX158" fmla="*/ 5082205 w 12192000"/>
              <a:gd name="connsiteY158" fmla="*/ 1734262 h 3021872"/>
              <a:gd name="connsiteX159" fmla="*/ 4931750 w 12192000"/>
              <a:gd name="connsiteY159" fmla="*/ 1691385 h 3021872"/>
              <a:gd name="connsiteX160" fmla="*/ 4824030 w 12192000"/>
              <a:gd name="connsiteY160" fmla="*/ 1643040 h 3021872"/>
              <a:gd name="connsiteX161" fmla="*/ 4758423 w 12192000"/>
              <a:gd name="connsiteY161" fmla="*/ 1579191 h 3021872"/>
              <a:gd name="connsiteX162" fmla="*/ 4514045 w 12192000"/>
              <a:gd name="connsiteY162" fmla="*/ 1535848 h 3021872"/>
              <a:gd name="connsiteX163" fmla="*/ 4458973 w 12192000"/>
              <a:gd name="connsiteY163" fmla="*/ 1525122 h 3021872"/>
              <a:gd name="connsiteX164" fmla="*/ 4423105 w 12192000"/>
              <a:gd name="connsiteY164" fmla="*/ 1500018 h 3021872"/>
              <a:gd name="connsiteX165" fmla="*/ 4400073 w 12192000"/>
              <a:gd name="connsiteY165" fmla="*/ 1499739 h 3021872"/>
              <a:gd name="connsiteX166" fmla="*/ 4395961 w 12192000"/>
              <a:gd name="connsiteY166" fmla="*/ 1499863 h 3021872"/>
              <a:gd name="connsiteX167" fmla="*/ 4382523 w 12192000"/>
              <a:gd name="connsiteY167" fmla="*/ 1496619 h 3021872"/>
              <a:gd name="connsiteX168" fmla="*/ 4374971 w 12192000"/>
              <a:gd name="connsiteY168" fmla="*/ 1500377 h 3021872"/>
              <a:gd name="connsiteX169" fmla="*/ 4352051 w 12192000"/>
              <a:gd name="connsiteY169" fmla="*/ 1498843 h 3021872"/>
              <a:gd name="connsiteX170" fmla="*/ 4328364 w 12192000"/>
              <a:gd name="connsiteY170" fmla="*/ 1491566 h 3021872"/>
              <a:gd name="connsiteX171" fmla="*/ 4220142 w 12192000"/>
              <a:gd name="connsiteY171" fmla="*/ 1451803 h 3021872"/>
              <a:gd name="connsiteX172" fmla="*/ 4152921 w 12192000"/>
              <a:gd name="connsiteY172" fmla="*/ 1430969 h 3021872"/>
              <a:gd name="connsiteX173" fmla="*/ 4123498 w 12192000"/>
              <a:gd name="connsiteY173" fmla="*/ 1427696 h 3021872"/>
              <a:gd name="connsiteX174" fmla="*/ 4085026 w 12192000"/>
              <a:gd name="connsiteY174" fmla="*/ 1420005 h 3021872"/>
              <a:gd name="connsiteX175" fmla="*/ 4014120 w 12192000"/>
              <a:gd name="connsiteY175" fmla="*/ 1410025 h 3021872"/>
              <a:gd name="connsiteX176" fmla="*/ 3924085 w 12192000"/>
              <a:gd name="connsiteY176" fmla="*/ 1390368 h 3021872"/>
              <a:gd name="connsiteX177" fmla="*/ 3875102 w 12192000"/>
              <a:gd name="connsiteY177" fmla="*/ 1356231 h 3021872"/>
              <a:gd name="connsiteX178" fmla="*/ 3866735 w 12192000"/>
              <a:gd name="connsiteY178" fmla="*/ 1358044 h 3021872"/>
              <a:gd name="connsiteX179" fmla="*/ 3824835 w 12192000"/>
              <a:gd name="connsiteY179" fmla="*/ 1344150 h 3021872"/>
              <a:gd name="connsiteX180" fmla="*/ 3698316 w 12192000"/>
              <a:gd name="connsiteY180" fmla="*/ 1271660 h 3021872"/>
              <a:gd name="connsiteX181" fmla="*/ 3615875 w 12192000"/>
              <a:gd name="connsiteY181" fmla="*/ 1245166 h 3021872"/>
              <a:gd name="connsiteX182" fmla="*/ 3583351 w 12192000"/>
              <a:gd name="connsiteY182" fmla="*/ 1239605 h 3021872"/>
              <a:gd name="connsiteX183" fmla="*/ 3529058 w 12192000"/>
              <a:gd name="connsiteY183" fmla="*/ 1230047 h 3021872"/>
              <a:gd name="connsiteX184" fmla="*/ 3438822 w 12192000"/>
              <a:gd name="connsiteY184" fmla="*/ 1205661 h 3021872"/>
              <a:gd name="connsiteX185" fmla="*/ 3390292 w 12192000"/>
              <a:gd name="connsiteY185" fmla="*/ 1197075 h 3021872"/>
              <a:gd name="connsiteX186" fmla="*/ 3315537 w 12192000"/>
              <a:gd name="connsiteY186" fmla="*/ 1185391 h 3021872"/>
              <a:gd name="connsiteX187" fmla="*/ 3305896 w 12192000"/>
              <a:gd name="connsiteY187" fmla="*/ 1180025 h 3021872"/>
              <a:gd name="connsiteX188" fmla="*/ 3260055 w 12192000"/>
              <a:gd name="connsiteY188" fmla="*/ 1189560 h 3021872"/>
              <a:gd name="connsiteX189" fmla="*/ 3136098 w 12192000"/>
              <a:gd name="connsiteY189" fmla="*/ 1171708 h 3021872"/>
              <a:gd name="connsiteX190" fmla="*/ 3113533 w 12192000"/>
              <a:gd name="connsiteY190" fmla="*/ 1171758 h 3021872"/>
              <a:gd name="connsiteX191" fmla="*/ 3087934 w 12192000"/>
              <a:gd name="connsiteY191" fmla="*/ 1162189 h 3021872"/>
              <a:gd name="connsiteX192" fmla="*/ 3033101 w 12192000"/>
              <a:gd name="connsiteY192" fmla="*/ 1146004 h 3021872"/>
              <a:gd name="connsiteX193" fmla="*/ 2999082 w 12192000"/>
              <a:gd name="connsiteY193" fmla="*/ 1129337 h 3021872"/>
              <a:gd name="connsiteX194" fmla="*/ 2988144 w 12192000"/>
              <a:gd name="connsiteY194" fmla="*/ 1133783 h 3021872"/>
              <a:gd name="connsiteX195" fmla="*/ 2964880 w 12192000"/>
              <a:gd name="connsiteY195" fmla="*/ 1133160 h 3021872"/>
              <a:gd name="connsiteX196" fmla="*/ 2871083 w 12192000"/>
              <a:gd name="connsiteY196" fmla="*/ 1114281 h 3021872"/>
              <a:gd name="connsiteX197" fmla="*/ 2853547 w 12192000"/>
              <a:gd name="connsiteY197" fmla="*/ 1113282 h 3021872"/>
              <a:gd name="connsiteX198" fmla="*/ 2834998 w 12192000"/>
              <a:gd name="connsiteY198" fmla="*/ 1105032 h 3021872"/>
              <a:gd name="connsiteX199" fmla="*/ 2832012 w 12192000"/>
              <a:gd name="connsiteY199" fmla="*/ 1103667 h 3021872"/>
              <a:gd name="connsiteX200" fmla="*/ 2831450 w 12192000"/>
              <a:gd name="connsiteY200" fmla="*/ 1103681 h 3021872"/>
              <a:gd name="connsiteX201" fmla="*/ 2830158 w 12192000"/>
              <a:gd name="connsiteY201" fmla="*/ 1102819 h 3021872"/>
              <a:gd name="connsiteX202" fmla="*/ 2817969 w 12192000"/>
              <a:gd name="connsiteY202" fmla="*/ 1097243 h 3021872"/>
              <a:gd name="connsiteX203" fmla="*/ 2812278 w 12192000"/>
              <a:gd name="connsiteY203" fmla="*/ 1097008 h 3021872"/>
              <a:gd name="connsiteX204" fmla="*/ 2735949 w 12192000"/>
              <a:gd name="connsiteY204" fmla="*/ 1069536 h 3021872"/>
              <a:gd name="connsiteX205" fmla="*/ 2700542 w 12192000"/>
              <a:gd name="connsiteY205" fmla="*/ 1056907 h 3021872"/>
              <a:gd name="connsiteX206" fmla="*/ 2690071 w 12192000"/>
              <a:gd name="connsiteY206" fmla="*/ 1056397 h 3021872"/>
              <a:gd name="connsiteX207" fmla="*/ 2655269 w 12192000"/>
              <a:gd name="connsiteY207" fmla="*/ 1042078 h 3021872"/>
              <a:gd name="connsiteX208" fmla="*/ 2637172 w 12192000"/>
              <a:gd name="connsiteY208" fmla="*/ 1039382 h 3021872"/>
              <a:gd name="connsiteX209" fmla="*/ 2544676 w 12192000"/>
              <a:gd name="connsiteY209" fmla="*/ 1019916 h 3021872"/>
              <a:gd name="connsiteX210" fmla="*/ 2521406 w 12192000"/>
              <a:gd name="connsiteY210" fmla="*/ 1022036 h 3021872"/>
              <a:gd name="connsiteX211" fmla="*/ 2462038 w 12192000"/>
              <a:gd name="connsiteY211" fmla="*/ 992687 h 3021872"/>
              <a:gd name="connsiteX212" fmla="*/ 2448962 w 12192000"/>
              <a:gd name="connsiteY212" fmla="*/ 988555 h 3021872"/>
              <a:gd name="connsiteX213" fmla="*/ 2444223 w 12192000"/>
              <a:gd name="connsiteY213" fmla="*/ 985580 h 3021872"/>
              <a:gd name="connsiteX214" fmla="*/ 2428175 w 12192000"/>
              <a:gd name="connsiteY214" fmla="*/ 997242 h 3021872"/>
              <a:gd name="connsiteX215" fmla="*/ 2398519 w 12192000"/>
              <a:gd name="connsiteY215" fmla="*/ 1001482 h 3021872"/>
              <a:gd name="connsiteX216" fmla="*/ 2385271 w 12192000"/>
              <a:gd name="connsiteY216" fmla="*/ 993786 h 3021872"/>
              <a:gd name="connsiteX217" fmla="*/ 2298174 w 12192000"/>
              <a:gd name="connsiteY217" fmla="*/ 956527 h 3021872"/>
              <a:gd name="connsiteX218" fmla="*/ 2271014 w 12192000"/>
              <a:gd name="connsiteY218" fmla="*/ 945440 h 3021872"/>
              <a:gd name="connsiteX219" fmla="*/ 2214838 w 12192000"/>
              <a:gd name="connsiteY219" fmla="*/ 924396 h 3021872"/>
              <a:gd name="connsiteX220" fmla="*/ 2038407 w 12192000"/>
              <a:gd name="connsiteY220" fmla="*/ 916628 h 3021872"/>
              <a:gd name="connsiteX221" fmla="*/ 1958268 w 12192000"/>
              <a:gd name="connsiteY221" fmla="*/ 931677 h 3021872"/>
              <a:gd name="connsiteX222" fmla="*/ 1740316 w 12192000"/>
              <a:gd name="connsiteY222" fmla="*/ 931710 h 3021872"/>
              <a:gd name="connsiteX223" fmla="*/ 1454477 w 12192000"/>
              <a:gd name="connsiteY223" fmla="*/ 973878 h 3021872"/>
              <a:gd name="connsiteX224" fmla="*/ 1385984 w 12192000"/>
              <a:gd name="connsiteY224" fmla="*/ 958621 h 3021872"/>
              <a:gd name="connsiteX225" fmla="*/ 1355604 w 12192000"/>
              <a:gd name="connsiteY225" fmla="*/ 960893 h 3021872"/>
              <a:gd name="connsiteX226" fmla="*/ 1305323 w 12192000"/>
              <a:gd name="connsiteY226" fmla="*/ 967511 h 3021872"/>
              <a:gd name="connsiteX227" fmla="*/ 1125607 w 12192000"/>
              <a:gd name="connsiteY227" fmla="*/ 968467 h 3021872"/>
              <a:gd name="connsiteX228" fmla="*/ 1016562 w 12192000"/>
              <a:gd name="connsiteY228" fmla="*/ 975260 h 3021872"/>
              <a:gd name="connsiteX229" fmla="*/ 818620 w 12192000"/>
              <a:gd name="connsiteY229" fmla="*/ 987723 h 3021872"/>
              <a:gd name="connsiteX230" fmla="*/ 611870 w 12192000"/>
              <a:gd name="connsiteY230" fmla="*/ 1002547 h 3021872"/>
              <a:gd name="connsiteX231" fmla="*/ 520325 w 12192000"/>
              <a:gd name="connsiteY231" fmla="*/ 1010590 h 3021872"/>
              <a:gd name="connsiteX232" fmla="*/ 386188 w 12192000"/>
              <a:gd name="connsiteY232" fmla="*/ 1040956 h 3021872"/>
              <a:gd name="connsiteX233" fmla="*/ 272629 w 12192000"/>
              <a:gd name="connsiteY233" fmla="*/ 1010300 h 3021872"/>
              <a:gd name="connsiteX234" fmla="*/ 113450 w 12192000"/>
              <a:gd name="connsiteY234" fmla="*/ 1038933 h 3021872"/>
              <a:gd name="connsiteX235" fmla="*/ 4256 w 12192000"/>
              <a:gd name="connsiteY235" fmla="*/ 1060111 h 3021872"/>
              <a:gd name="connsiteX236" fmla="*/ 0 w 12192000"/>
              <a:gd name="connsiteY236" fmla="*/ 1059714 h 3021872"/>
              <a:gd name="connsiteX237" fmla="*/ 0 w 12192000"/>
              <a:gd name="connsiteY237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97610 h 3021872"/>
              <a:gd name="connsiteX13" fmla="*/ 11438556 w 12192000"/>
              <a:gd name="connsiteY13" fmla="*/ 2873658 h 3021872"/>
              <a:gd name="connsiteX14" fmla="*/ 11410019 w 12192000"/>
              <a:gd name="connsiteY14" fmla="*/ 2778739 h 3021872"/>
              <a:gd name="connsiteX15" fmla="*/ 11355280 w 12192000"/>
              <a:gd name="connsiteY15" fmla="*/ 2766974 h 3021872"/>
              <a:gd name="connsiteX16" fmla="*/ 11346286 w 12192000"/>
              <a:gd name="connsiteY16" fmla="*/ 2771221 h 3021872"/>
              <a:gd name="connsiteX17" fmla="*/ 11344784 w 12192000"/>
              <a:gd name="connsiteY17" fmla="*/ 2767480 h 3021872"/>
              <a:gd name="connsiteX18" fmla="*/ 11307999 w 12192000"/>
              <a:gd name="connsiteY18" fmla="*/ 2758374 h 3021872"/>
              <a:gd name="connsiteX19" fmla="*/ 11228674 w 12192000"/>
              <a:gd name="connsiteY19" fmla="*/ 2738503 h 3021872"/>
              <a:gd name="connsiteX20" fmla="*/ 11208775 w 12192000"/>
              <a:gd name="connsiteY20" fmla="*/ 2733735 h 3021872"/>
              <a:gd name="connsiteX21" fmla="*/ 11191329 w 12192000"/>
              <a:gd name="connsiteY21" fmla="*/ 2735896 h 3021872"/>
              <a:gd name="connsiteX22" fmla="*/ 11095293 w 12192000"/>
              <a:gd name="connsiteY22" fmla="*/ 2734181 h 3021872"/>
              <a:gd name="connsiteX23" fmla="*/ 11072290 w 12192000"/>
              <a:gd name="connsiteY23" fmla="*/ 2737734 h 3021872"/>
              <a:gd name="connsiteX24" fmla="*/ 10980239 w 12192000"/>
              <a:gd name="connsiteY24" fmla="*/ 2729000 h 3021872"/>
              <a:gd name="connsiteX25" fmla="*/ 10980167 w 12192000"/>
              <a:gd name="connsiteY25" fmla="*/ 2728972 h 3021872"/>
              <a:gd name="connsiteX26" fmla="*/ 10943501 w 12192000"/>
              <a:gd name="connsiteY26" fmla="*/ 2723352 h 3021872"/>
              <a:gd name="connsiteX27" fmla="*/ 10740825 w 12192000"/>
              <a:gd name="connsiteY27" fmla="*/ 2642544 h 3021872"/>
              <a:gd name="connsiteX28" fmla="*/ 10621021 w 12192000"/>
              <a:gd name="connsiteY28" fmla="*/ 2583972 h 3021872"/>
              <a:gd name="connsiteX29" fmla="*/ 10501779 w 12192000"/>
              <a:gd name="connsiteY29" fmla="*/ 2548735 h 3021872"/>
              <a:gd name="connsiteX30" fmla="*/ 10403355 w 12192000"/>
              <a:gd name="connsiteY30" fmla="*/ 2512953 h 3021872"/>
              <a:gd name="connsiteX31" fmla="*/ 10337449 w 12192000"/>
              <a:gd name="connsiteY31" fmla="*/ 2488172 h 3021872"/>
              <a:gd name="connsiteX32" fmla="*/ 10324327 w 12192000"/>
              <a:gd name="connsiteY32" fmla="*/ 2478939 h 3021872"/>
              <a:gd name="connsiteX33" fmla="*/ 10321929 w 12192000"/>
              <a:gd name="connsiteY33" fmla="*/ 2478993 h 3021872"/>
              <a:gd name="connsiteX34" fmla="*/ 10290461 w 12192000"/>
              <a:gd name="connsiteY34" fmla="*/ 2462144 h 3021872"/>
              <a:gd name="connsiteX35" fmla="*/ 10268970 w 12192000"/>
              <a:gd name="connsiteY35" fmla="*/ 2448931 h 3021872"/>
              <a:gd name="connsiteX36" fmla="*/ 10263699 w 12192000"/>
              <a:gd name="connsiteY36" fmla="*/ 2448340 h 3021872"/>
              <a:gd name="connsiteX37" fmla="*/ 10228272 w 12192000"/>
              <a:gd name="connsiteY37" fmla="*/ 2431997 h 3021872"/>
              <a:gd name="connsiteX38" fmla="*/ 10215997 w 12192000"/>
              <a:gd name="connsiteY38" fmla="*/ 2431103 h 3021872"/>
              <a:gd name="connsiteX39" fmla="*/ 10193885 w 12192000"/>
              <a:gd name="connsiteY39" fmla="*/ 2427360 h 3021872"/>
              <a:gd name="connsiteX40" fmla="*/ 10135557 w 12192000"/>
              <a:gd name="connsiteY40" fmla="*/ 2429769 h 3021872"/>
              <a:gd name="connsiteX41" fmla="*/ 10092108 w 12192000"/>
              <a:gd name="connsiteY41" fmla="*/ 2409075 h 3021872"/>
              <a:gd name="connsiteX42" fmla="*/ 10091815 w 12192000"/>
              <a:gd name="connsiteY42" fmla="*/ 2409211 h 3021872"/>
              <a:gd name="connsiteX43" fmla="*/ 10083558 w 12192000"/>
              <a:gd name="connsiteY43" fmla="*/ 2406369 h 3021872"/>
              <a:gd name="connsiteX44" fmla="*/ 10078319 w 12192000"/>
              <a:gd name="connsiteY44" fmla="*/ 2403481 h 3021872"/>
              <a:gd name="connsiteX45" fmla="*/ 10063647 w 12192000"/>
              <a:gd name="connsiteY45" fmla="*/ 2397528 h 3021872"/>
              <a:gd name="connsiteX46" fmla="*/ 10057660 w 12192000"/>
              <a:gd name="connsiteY46" fmla="*/ 2396793 h 3021872"/>
              <a:gd name="connsiteX47" fmla="*/ 10003124 w 12192000"/>
              <a:gd name="connsiteY47" fmla="*/ 2406692 h 3021872"/>
              <a:gd name="connsiteX48" fmla="*/ 9898644 w 12192000"/>
              <a:gd name="connsiteY48" fmla="*/ 2393136 h 3021872"/>
              <a:gd name="connsiteX49" fmla="*/ 9794969 w 12192000"/>
              <a:gd name="connsiteY49" fmla="*/ 2376665 h 3021872"/>
              <a:gd name="connsiteX50" fmla="*/ 9690708 w 12192000"/>
              <a:gd name="connsiteY50" fmla="*/ 2362478 h 3021872"/>
              <a:gd name="connsiteX51" fmla="*/ 9656590 w 12192000"/>
              <a:gd name="connsiteY51" fmla="*/ 2365107 h 3021872"/>
              <a:gd name="connsiteX52" fmla="*/ 9651013 w 12192000"/>
              <a:gd name="connsiteY52" fmla="*/ 2365379 h 3021872"/>
              <a:gd name="connsiteX53" fmla="*/ 9629535 w 12192000"/>
              <a:gd name="connsiteY53" fmla="*/ 2359562 h 3021872"/>
              <a:gd name="connsiteX54" fmla="*/ 9621002 w 12192000"/>
              <a:gd name="connsiteY54" fmla="*/ 2358015 h 3021872"/>
              <a:gd name="connsiteX55" fmla="*/ 9620811 w 12192000"/>
              <a:gd name="connsiteY55" fmla="*/ 2358209 h 3021872"/>
              <a:gd name="connsiteX56" fmla="*/ 9612783 w 12192000"/>
              <a:gd name="connsiteY56" fmla="*/ 2356304 h 3021872"/>
              <a:gd name="connsiteX57" fmla="*/ 9573299 w 12192000"/>
              <a:gd name="connsiteY57" fmla="*/ 2344048 h 3021872"/>
              <a:gd name="connsiteX58" fmla="*/ 9523299 w 12192000"/>
              <a:gd name="connsiteY58" fmla="*/ 2356751 h 3021872"/>
              <a:gd name="connsiteX59" fmla="*/ 9502217 w 12192000"/>
              <a:gd name="connsiteY59" fmla="*/ 2356672 h 3021872"/>
              <a:gd name="connsiteX60" fmla="*/ 9491052 w 12192000"/>
              <a:gd name="connsiteY60" fmla="*/ 2357876 h 3021872"/>
              <a:gd name="connsiteX61" fmla="*/ 9490420 w 12192000"/>
              <a:gd name="connsiteY61" fmla="*/ 2358754 h 3021872"/>
              <a:gd name="connsiteX62" fmla="*/ 9422814 w 12192000"/>
              <a:gd name="connsiteY62" fmla="*/ 2337048 h 3021872"/>
              <a:gd name="connsiteX63" fmla="*/ 9387555 w 12192000"/>
              <a:gd name="connsiteY63" fmla="*/ 2324836 h 3021872"/>
              <a:gd name="connsiteX64" fmla="*/ 9385480 w 12192000"/>
              <a:gd name="connsiteY64" fmla="*/ 2325313 h 3021872"/>
              <a:gd name="connsiteX65" fmla="*/ 9369766 w 12192000"/>
              <a:gd name="connsiteY65" fmla="*/ 2317902 h 3021872"/>
              <a:gd name="connsiteX66" fmla="*/ 9356267 w 12192000"/>
              <a:gd name="connsiteY66" fmla="*/ 2307218 h 3021872"/>
              <a:gd name="connsiteX67" fmla="*/ 9240605 w 12192000"/>
              <a:gd name="connsiteY67" fmla="*/ 2292733 h 3021872"/>
              <a:gd name="connsiteX68" fmla="*/ 9083251 w 12192000"/>
              <a:gd name="connsiteY68" fmla="*/ 2245348 h 3021872"/>
              <a:gd name="connsiteX69" fmla="*/ 8956025 w 12192000"/>
              <a:gd name="connsiteY69" fmla="*/ 2219438 h 3021872"/>
              <a:gd name="connsiteX70" fmla="*/ 8791834 w 12192000"/>
              <a:gd name="connsiteY70" fmla="*/ 2194608 h 3021872"/>
              <a:gd name="connsiteX71" fmla="*/ 8677385 w 12192000"/>
              <a:gd name="connsiteY71" fmla="*/ 2172946 h 3021872"/>
              <a:gd name="connsiteX72" fmla="*/ 8628381 w 12192000"/>
              <a:gd name="connsiteY72" fmla="*/ 2151256 h 3021872"/>
              <a:gd name="connsiteX73" fmla="*/ 8608955 w 12192000"/>
              <a:gd name="connsiteY73" fmla="*/ 2154253 h 3021872"/>
              <a:gd name="connsiteX74" fmla="*/ 8605623 w 12192000"/>
              <a:gd name="connsiteY74" fmla="*/ 2154974 h 3021872"/>
              <a:gd name="connsiteX75" fmla="*/ 8591946 w 12192000"/>
              <a:gd name="connsiteY75" fmla="*/ 2153429 h 3021872"/>
              <a:gd name="connsiteX76" fmla="*/ 8588503 w 12192000"/>
              <a:gd name="connsiteY76" fmla="*/ 2158528 h 3021872"/>
              <a:gd name="connsiteX77" fmla="*/ 8542929 w 12192000"/>
              <a:gd name="connsiteY77" fmla="*/ 2155780 h 3021872"/>
              <a:gd name="connsiteX78" fmla="*/ 8422422 w 12192000"/>
              <a:gd name="connsiteY78" fmla="*/ 2128783 h 3021872"/>
              <a:gd name="connsiteX79" fmla="*/ 8350509 w 12192000"/>
              <a:gd name="connsiteY79" fmla="*/ 2116143 h 3021872"/>
              <a:gd name="connsiteX80" fmla="*/ 8323483 w 12192000"/>
              <a:gd name="connsiteY80" fmla="*/ 2116856 h 3021872"/>
              <a:gd name="connsiteX81" fmla="*/ 8285541 w 12192000"/>
              <a:gd name="connsiteY81" fmla="*/ 2114142 h 3021872"/>
              <a:gd name="connsiteX82" fmla="*/ 8156321 w 12192000"/>
              <a:gd name="connsiteY82" fmla="*/ 2105622 h 3021872"/>
              <a:gd name="connsiteX83" fmla="*/ 8115022 w 12192000"/>
              <a:gd name="connsiteY83" fmla="*/ 2097331 h 3021872"/>
              <a:gd name="connsiteX84" fmla="*/ 8109128 w 12192000"/>
              <a:gd name="connsiteY84" fmla="*/ 2095725 h 3021872"/>
              <a:gd name="connsiteX85" fmla="*/ 8061947 w 12192000"/>
              <a:gd name="connsiteY85" fmla="*/ 2076044 h 3021872"/>
              <a:gd name="connsiteX86" fmla="*/ 8056343 w 12192000"/>
              <a:gd name="connsiteY86" fmla="*/ 2079176 h 3021872"/>
              <a:gd name="connsiteX87" fmla="*/ 8039888 w 12192000"/>
              <a:gd name="connsiteY87" fmla="*/ 2079889 h 3021872"/>
              <a:gd name="connsiteX88" fmla="*/ 8027893 w 12192000"/>
              <a:gd name="connsiteY88" fmla="*/ 2071837 h 3021872"/>
              <a:gd name="connsiteX89" fmla="*/ 7968202 w 12192000"/>
              <a:gd name="connsiteY89" fmla="*/ 2048643 h 3021872"/>
              <a:gd name="connsiteX90" fmla="*/ 7879707 w 12192000"/>
              <a:gd name="connsiteY90" fmla="*/ 2019539 h 3021872"/>
              <a:gd name="connsiteX91" fmla="*/ 7867283 w 12192000"/>
              <a:gd name="connsiteY91" fmla="*/ 2011237 h 3021872"/>
              <a:gd name="connsiteX92" fmla="*/ 7843997 w 12192000"/>
              <a:gd name="connsiteY92" fmla="*/ 2004002 h 3021872"/>
              <a:gd name="connsiteX93" fmla="*/ 7819810 w 12192000"/>
              <a:gd name="connsiteY93" fmla="*/ 2003978 h 3021872"/>
              <a:gd name="connsiteX94" fmla="*/ 7766905 w 12192000"/>
              <a:gd name="connsiteY94" fmla="*/ 1994240 h 3021872"/>
              <a:gd name="connsiteX95" fmla="*/ 7748811 w 12192000"/>
              <a:gd name="connsiteY95" fmla="*/ 2001647 h 3021872"/>
              <a:gd name="connsiteX96" fmla="*/ 7745757 w 12192000"/>
              <a:gd name="connsiteY96" fmla="*/ 2003120 h 3021872"/>
              <a:gd name="connsiteX97" fmla="*/ 7732110 w 12192000"/>
              <a:gd name="connsiteY97" fmla="*/ 2004783 h 3021872"/>
              <a:gd name="connsiteX98" fmla="*/ 7730039 w 12192000"/>
              <a:gd name="connsiteY98" fmla="*/ 2010536 h 3021872"/>
              <a:gd name="connsiteX99" fmla="*/ 7685159 w 12192000"/>
              <a:gd name="connsiteY99" fmla="*/ 2018415 h 3021872"/>
              <a:gd name="connsiteX100" fmla="*/ 7561596 w 12192000"/>
              <a:gd name="connsiteY100" fmla="*/ 2020063 h 3021872"/>
              <a:gd name="connsiteX101" fmla="*/ 7488722 w 12192000"/>
              <a:gd name="connsiteY101" fmla="*/ 2024418 h 3021872"/>
              <a:gd name="connsiteX102" fmla="*/ 7462688 w 12192000"/>
              <a:gd name="connsiteY102" fmla="*/ 2031366 h 3021872"/>
              <a:gd name="connsiteX103" fmla="*/ 7425222 w 12192000"/>
              <a:gd name="connsiteY103" fmla="*/ 2037510 h 3021872"/>
              <a:gd name="connsiteX104" fmla="*/ 7360376 w 12192000"/>
              <a:gd name="connsiteY104" fmla="*/ 2052454 h 3021872"/>
              <a:gd name="connsiteX105" fmla="*/ 7297796 w 12192000"/>
              <a:gd name="connsiteY105" fmla="*/ 2059134 h 3021872"/>
              <a:gd name="connsiteX106" fmla="*/ 7255684 w 12192000"/>
              <a:gd name="connsiteY106" fmla="*/ 2060633 h 3021872"/>
              <a:gd name="connsiteX107" fmla="*/ 7249573 w 12192000"/>
              <a:gd name="connsiteY107" fmla="*/ 2060435 h 3021872"/>
              <a:gd name="connsiteX108" fmla="*/ 7198933 w 12192000"/>
              <a:gd name="connsiteY108" fmla="*/ 2052227 h 3021872"/>
              <a:gd name="connsiteX109" fmla="*/ 7194276 w 12192000"/>
              <a:gd name="connsiteY109" fmla="*/ 2056568 h 3021872"/>
              <a:gd name="connsiteX110" fmla="*/ 7178495 w 12192000"/>
              <a:gd name="connsiteY110" fmla="*/ 2061069 h 3021872"/>
              <a:gd name="connsiteX111" fmla="*/ 7164866 w 12192000"/>
              <a:gd name="connsiteY111" fmla="*/ 2056021 h 3021872"/>
              <a:gd name="connsiteX112" fmla="*/ 7101221 w 12192000"/>
              <a:gd name="connsiteY112" fmla="*/ 2047289 h 3021872"/>
              <a:gd name="connsiteX113" fmla="*/ 7008182 w 12192000"/>
              <a:gd name="connsiteY113" fmla="*/ 2039482 h 3021872"/>
              <a:gd name="connsiteX114" fmla="*/ 6994073 w 12192000"/>
              <a:gd name="connsiteY114" fmla="*/ 2034288 h 3021872"/>
              <a:gd name="connsiteX115" fmla="*/ 6902768 w 12192000"/>
              <a:gd name="connsiteY115" fmla="*/ 2021990 h 3021872"/>
              <a:gd name="connsiteX116" fmla="*/ 6854917 w 12192000"/>
              <a:gd name="connsiteY116" fmla="*/ 2020321 h 3021872"/>
              <a:gd name="connsiteX117" fmla="*/ 6849655 w 12192000"/>
              <a:gd name="connsiteY117" fmla="*/ 2025191 h 3021872"/>
              <a:gd name="connsiteX118" fmla="*/ 6835522 w 12192000"/>
              <a:gd name="connsiteY118" fmla="*/ 2024012 h 3021872"/>
              <a:gd name="connsiteX119" fmla="*/ 6707727 w 12192000"/>
              <a:gd name="connsiteY119" fmla="*/ 2006254 h 3021872"/>
              <a:gd name="connsiteX120" fmla="*/ 6561947 w 12192000"/>
              <a:gd name="connsiteY120" fmla="*/ 1975575 h 3021872"/>
              <a:gd name="connsiteX121" fmla="*/ 6464714 w 12192000"/>
              <a:gd name="connsiteY121" fmla="*/ 1978704 h 3021872"/>
              <a:gd name="connsiteX122" fmla="*/ 6242129 w 12192000"/>
              <a:gd name="connsiteY122" fmla="*/ 1915441 h 3021872"/>
              <a:gd name="connsiteX123" fmla="*/ 6080728 w 12192000"/>
              <a:gd name="connsiteY123" fmla="*/ 1895758 h 3021872"/>
              <a:gd name="connsiteX124" fmla="*/ 6069627 w 12192000"/>
              <a:gd name="connsiteY124" fmla="*/ 1885968 h 3021872"/>
              <a:gd name="connsiteX125" fmla="*/ 6055146 w 12192000"/>
              <a:gd name="connsiteY125" fmla="*/ 1879305 h 3021872"/>
              <a:gd name="connsiteX126" fmla="*/ 5953405 w 12192000"/>
              <a:gd name="connsiteY126" fmla="*/ 1849929 h 3021872"/>
              <a:gd name="connsiteX127" fmla="*/ 5940151 w 12192000"/>
              <a:gd name="connsiteY127" fmla="*/ 1852123 h 3021872"/>
              <a:gd name="connsiteX128" fmla="*/ 5917647 w 12192000"/>
              <a:gd name="connsiteY128" fmla="*/ 1852476 h 3021872"/>
              <a:gd name="connsiteX129" fmla="*/ 5860259 w 12192000"/>
              <a:gd name="connsiteY129" fmla="*/ 1865444 h 3021872"/>
              <a:gd name="connsiteX130" fmla="*/ 5821880 w 12192000"/>
              <a:gd name="connsiteY130" fmla="*/ 1854695 h 3021872"/>
              <a:gd name="connsiteX131" fmla="*/ 5813898 w 12192000"/>
              <a:gd name="connsiteY131" fmla="*/ 1853063 h 3021872"/>
              <a:gd name="connsiteX132" fmla="*/ 5813633 w 12192000"/>
              <a:gd name="connsiteY132" fmla="*/ 1853249 h 3021872"/>
              <a:gd name="connsiteX133" fmla="*/ 5804995 w 12192000"/>
              <a:gd name="connsiteY133" fmla="*/ 1851966 h 3021872"/>
              <a:gd name="connsiteX134" fmla="*/ 5799340 w 12192000"/>
              <a:gd name="connsiteY134" fmla="*/ 1850088 h 3021872"/>
              <a:gd name="connsiteX135" fmla="*/ 5783850 w 12192000"/>
              <a:gd name="connsiteY135" fmla="*/ 1846922 h 3021872"/>
              <a:gd name="connsiteX136" fmla="*/ 5777803 w 12192000"/>
              <a:gd name="connsiteY136" fmla="*/ 1847290 h 3021872"/>
              <a:gd name="connsiteX137" fmla="*/ 5774372 w 12192000"/>
              <a:gd name="connsiteY137" fmla="*/ 1849538 h 3021872"/>
              <a:gd name="connsiteX138" fmla="*/ 5740527 w 12192000"/>
              <a:gd name="connsiteY138" fmla="*/ 1850453 h 3021872"/>
              <a:gd name="connsiteX139" fmla="*/ 5671437 w 12192000"/>
              <a:gd name="connsiteY139" fmla="*/ 1845438 h 3021872"/>
              <a:gd name="connsiteX140" fmla="*/ 5633526 w 12192000"/>
              <a:gd name="connsiteY140" fmla="*/ 1839191 h 3021872"/>
              <a:gd name="connsiteX141" fmla="*/ 5527860 w 12192000"/>
              <a:gd name="connsiteY141" fmla="*/ 1825767 h 3021872"/>
              <a:gd name="connsiteX142" fmla="*/ 5420429 w 12192000"/>
              <a:gd name="connsiteY142" fmla="*/ 1815102 h 3021872"/>
              <a:gd name="connsiteX143" fmla="*/ 5339073 w 12192000"/>
              <a:gd name="connsiteY143" fmla="*/ 1819639 h 3021872"/>
              <a:gd name="connsiteX144" fmla="*/ 5334373 w 12192000"/>
              <a:gd name="connsiteY144" fmla="*/ 1817028 h 3021872"/>
              <a:gd name="connsiteX145" fmla="*/ 5326433 w 12192000"/>
              <a:gd name="connsiteY145" fmla="*/ 1814516 h 3021872"/>
              <a:gd name="connsiteX146" fmla="*/ 5326080 w 12192000"/>
              <a:gd name="connsiteY146" fmla="*/ 1814651 h 3021872"/>
              <a:gd name="connsiteX147" fmla="*/ 5318954 w 12192000"/>
              <a:gd name="connsiteY147" fmla="*/ 1811914 h 3021872"/>
              <a:gd name="connsiteX148" fmla="*/ 5286087 w 12192000"/>
              <a:gd name="connsiteY148" fmla="*/ 1796038 h 3021872"/>
              <a:gd name="connsiteX149" fmla="*/ 5223002 w 12192000"/>
              <a:gd name="connsiteY149" fmla="*/ 1799482 h 3021872"/>
              <a:gd name="connsiteX150" fmla="*/ 5200540 w 12192000"/>
              <a:gd name="connsiteY150" fmla="*/ 1796400 h 3021872"/>
              <a:gd name="connsiteX151" fmla="*/ 5154928 w 12192000"/>
              <a:gd name="connsiteY151" fmla="*/ 1781130 h 3021872"/>
              <a:gd name="connsiteX152" fmla="*/ 5149478 w 12192000"/>
              <a:gd name="connsiteY152" fmla="*/ 1780679 h 3021872"/>
              <a:gd name="connsiteX153" fmla="*/ 5130626 w 12192000"/>
              <a:gd name="connsiteY153" fmla="*/ 1768669 h 3021872"/>
              <a:gd name="connsiteX154" fmla="*/ 5102239 w 12192000"/>
              <a:gd name="connsiteY154" fmla="*/ 1753436 h 3021872"/>
              <a:gd name="connsiteX155" fmla="*/ 5099658 w 12192000"/>
              <a:gd name="connsiteY155" fmla="*/ 1753538 h 3021872"/>
              <a:gd name="connsiteX156" fmla="*/ 5088508 w 12192000"/>
              <a:gd name="connsiteY156" fmla="*/ 1745106 h 3021872"/>
              <a:gd name="connsiteX157" fmla="*/ 5082205 w 12192000"/>
              <a:gd name="connsiteY157" fmla="*/ 1734262 h 3021872"/>
              <a:gd name="connsiteX158" fmla="*/ 4931750 w 12192000"/>
              <a:gd name="connsiteY158" fmla="*/ 1691385 h 3021872"/>
              <a:gd name="connsiteX159" fmla="*/ 4824030 w 12192000"/>
              <a:gd name="connsiteY159" fmla="*/ 1643040 h 3021872"/>
              <a:gd name="connsiteX160" fmla="*/ 4758423 w 12192000"/>
              <a:gd name="connsiteY160" fmla="*/ 1579191 h 3021872"/>
              <a:gd name="connsiteX161" fmla="*/ 4514045 w 12192000"/>
              <a:gd name="connsiteY161" fmla="*/ 1535848 h 3021872"/>
              <a:gd name="connsiteX162" fmla="*/ 4458973 w 12192000"/>
              <a:gd name="connsiteY162" fmla="*/ 1525122 h 3021872"/>
              <a:gd name="connsiteX163" fmla="*/ 4423105 w 12192000"/>
              <a:gd name="connsiteY163" fmla="*/ 1500018 h 3021872"/>
              <a:gd name="connsiteX164" fmla="*/ 4400073 w 12192000"/>
              <a:gd name="connsiteY164" fmla="*/ 1499739 h 3021872"/>
              <a:gd name="connsiteX165" fmla="*/ 4395961 w 12192000"/>
              <a:gd name="connsiteY165" fmla="*/ 1499863 h 3021872"/>
              <a:gd name="connsiteX166" fmla="*/ 4382523 w 12192000"/>
              <a:gd name="connsiteY166" fmla="*/ 1496619 h 3021872"/>
              <a:gd name="connsiteX167" fmla="*/ 4374971 w 12192000"/>
              <a:gd name="connsiteY167" fmla="*/ 1500377 h 3021872"/>
              <a:gd name="connsiteX168" fmla="*/ 4352051 w 12192000"/>
              <a:gd name="connsiteY168" fmla="*/ 1498843 h 3021872"/>
              <a:gd name="connsiteX169" fmla="*/ 4328364 w 12192000"/>
              <a:gd name="connsiteY169" fmla="*/ 1491566 h 3021872"/>
              <a:gd name="connsiteX170" fmla="*/ 4220142 w 12192000"/>
              <a:gd name="connsiteY170" fmla="*/ 1451803 h 3021872"/>
              <a:gd name="connsiteX171" fmla="*/ 4152921 w 12192000"/>
              <a:gd name="connsiteY171" fmla="*/ 1430969 h 3021872"/>
              <a:gd name="connsiteX172" fmla="*/ 4123498 w 12192000"/>
              <a:gd name="connsiteY172" fmla="*/ 1427696 h 3021872"/>
              <a:gd name="connsiteX173" fmla="*/ 4085026 w 12192000"/>
              <a:gd name="connsiteY173" fmla="*/ 1420005 h 3021872"/>
              <a:gd name="connsiteX174" fmla="*/ 4014120 w 12192000"/>
              <a:gd name="connsiteY174" fmla="*/ 1410025 h 3021872"/>
              <a:gd name="connsiteX175" fmla="*/ 3924085 w 12192000"/>
              <a:gd name="connsiteY175" fmla="*/ 1390368 h 3021872"/>
              <a:gd name="connsiteX176" fmla="*/ 3875102 w 12192000"/>
              <a:gd name="connsiteY176" fmla="*/ 1356231 h 3021872"/>
              <a:gd name="connsiteX177" fmla="*/ 3866735 w 12192000"/>
              <a:gd name="connsiteY177" fmla="*/ 1358044 h 3021872"/>
              <a:gd name="connsiteX178" fmla="*/ 3824835 w 12192000"/>
              <a:gd name="connsiteY178" fmla="*/ 1344150 h 3021872"/>
              <a:gd name="connsiteX179" fmla="*/ 3698316 w 12192000"/>
              <a:gd name="connsiteY179" fmla="*/ 1271660 h 3021872"/>
              <a:gd name="connsiteX180" fmla="*/ 3615875 w 12192000"/>
              <a:gd name="connsiteY180" fmla="*/ 1245166 h 3021872"/>
              <a:gd name="connsiteX181" fmla="*/ 3583351 w 12192000"/>
              <a:gd name="connsiteY181" fmla="*/ 1239605 h 3021872"/>
              <a:gd name="connsiteX182" fmla="*/ 3529058 w 12192000"/>
              <a:gd name="connsiteY182" fmla="*/ 1230047 h 3021872"/>
              <a:gd name="connsiteX183" fmla="*/ 3438822 w 12192000"/>
              <a:gd name="connsiteY183" fmla="*/ 1205661 h 3021872"/>
              <a:gd name="connsiteX184" fmla="*/ 3390292 w 12192000"/>
              <a:gd name="connsiteY184" fmla="*/ 1197075 h 3021872"/>
              <a:gd name="connsiteX185" fmla="*/ 3315537 w 12192000"/>
              <a:gd name="connsiteY185" fmla="*/ 1185391 h 3021872"/>
              <a:gd name="connsiteX186" fmla="*/ 3305896 w 12192000"/>
              <a:gd name="connsiteY186" fmla="*/ 1180025 h 3021872"/>
              <a:gd name="connsiteX187" fmla="*/ 3260055 w 12192000"/>
              <a:gd name="connsiteY187" fmla="*/ 1189560 h 3021872"/>
              <a:gd name="connsiteX188" fmla="*/ 3136098 w 12192000"/>
              <a:gd name="connsiteY188" fmla="*/ 1171708 h 3021872"/>
              <a:gd name="connsiteX189" fmla="*/ 3113533 w 12192000"/>
              <a:gd name="connsiteY189" fmla="*/ 1171758 h 3021872"/>
              <a:gd name="connsiteX190" fmla="*/ 3087934 w 12192000"/>
              <a:gd name="connsiteY190" fmla="*/ 1162189 h 3021872"/>
              <a:gd name="connsiteX191" fmla="*/ 3033101 w 12192000"/>
              <a:gd name="connsiteY191" fmla="*/ 1146004 h 3021872"/>
              <a:gd name="connsiteX192" fmla="*/ 2999082 w 12192000"/>
              <a:gd name="connsiteY192" fmla="*/ 1129337 h 3021872"/>
              <a:gd name="connsiteX193" fmla="*/ 2988144 w 12192000"/>
              <a:gd name="connsiteY193" fmla="*/ 1133783 h 3021872"/>
              <a:gd name="connsiteX194" fmla="*/ 2964880 w 12192000"/>
              <a:gd name="connsiteY194" fmla="*/ 1133160 h 3021872"/>
              <a:gd name="connsiteX195" fmla="*/ 2871083 w 12192000"/>
              <a:gd name="connsiteY195" fmla="*/ 1114281 h 3021872"/>
              <a:gd name="connsiteX196" fmla="*/ 2853547 w 12192000"/>
              <a:gd name="connsiteY196" fmla="*/ 1113282 h 3021872"/>
              <a:gd name="connsiteX197" fmla="*/ 2834998 w 12192000"/>
              <a:gd name="connsiteY197" fmla="*/ 1105032 h 3021872"/>
              <a:gd name="connsiteX198" fmla="*/ 2832012 w 12192000"/>
              <a:gd name="connsiteY198" fmla="*/ 1103667 h 3021872"/>
              <a:gd name="connsiteX199" fmla="*/ 2831450 w 12192000"/>
              <a:gd name="connsiteY199" fmla="*/ 1103681 h 3021872"/>
              <a:gd name="connsiteX200" fmla="*/ 2830158 w 12192000"/>
              <a:gd name="connsiteY200" fmla="*/ 1102819 h 3021872"/>
              <a:gd name="connsiteX201" fmla="*/ 2817969 w 12192000"/>
              <a:gd name="connsiteY201" fmla="*/ 1097243 h 3021872"/>
              <a:gd name="connsiteX202" fmla="*/ 2812278 w 12192000"/>
              <a:gd name="connsiteY202" fmla="*/ 1097008 h 3021872"/>
              <a:gd name="connsiteX203" fmla="*/ 2735949 w 12192000"/>
              <a:gd name="connsiteY203" fmla="*/ 1069536 h 3021872"/>
              <a:gd name="connsiteX204" fmla="*/ 2700542 w 12192000"/>
              <a:gd name="connsiteY204" fmla="*/ 1056907 h 3021872"/>
              <a:gd name="connsiteX205" fmla="*/ 2690071 w 12192000"/>
              <a:gd name="connsiteY205" fmla="*/ 1056397 h 3021872"/>
              <a:gd name="connsiteX206" fmla="*/ 2655269 w 12192000"/>
              <a:gd name="connsiteY206" fmla="*/ 1042078 h 3021872"/>
              <a:gd name="connsiteX207" fmla="*/ 2637172 w 12192000"/>
              <a:gd name="connsiteY207" fmla="*/ 1039382 h 3021872"/>
              <a:gd name="connsiteX208" fmla="*/ 2544676 w 12192000"/>
              <a:gd name="connsiteY208" fmla="*/ 1019916 h 3021872"/>
              <a:gd name="connsiteX209" fmla="*/ 2521406 w 12192000"/>
              <a:gd name="connsiteY209" fmla="*/ 1022036 h 3021872"/>
              <a:gd name="connsiteX210" fmla="*/ 2462038 w 12192000"/>
              <a:gd name="connsiteY210" fmla="*/ 992687 h 3021872"/>
              <a:gd name="connsiteX211" fmla="*/ 2448962 w 12192000"/>
              <a:gd name="connsiteY211" fmla="*/ 988555 h 3021872"/>
              <a:gd name="connsiteX212" fmla="*/ 2444223 w 12192000"/>
              <a:gd name="connsiteY212" fmla="*/ 985580 h 3021872"/>
              <a:gd name="connsiteX213" fmla="*/ 2428175 w 12192000"/>
              <a:gd name="connsiteY213" fmla="*/ 997242 h 3021872"/>
              <a:gd name="connsiteX214" fmla="*/ 2398519 w 12192000"/>
              <a:gd name="connsiteY214" fmla="*/ 1001482 h 3021872"/>
              <a:gd name="connsiteX215" fmla="*/ 2385271 w 12192000"/>
              <a:gd name="connsiteY215" fmla="*/ 993786 h 3021872"/>
              <a:gd name="connsiteX216" fmla="*/ 2298174 w 12192000"/>
              <a:gd name="connsiteY216" fmla="*/ 956527 h 3021872"/>
              <a:gd name="connsiteX217" fmla="*/ 2271014 w 12192000"/>
              <a:gd name="connsiteY217" fmla="*/ 945440 h 3021872"/>
              <a:gd name="connsiteX218" fmla="*/ 2214838 w 12192000"/>
              <a:gd name="connsiteY218" fmla="*/ 924396 h 3021872"/>
              <a:gd name="connsiteX219" fmla="*/ 2038407 w 12192000"/>
              <a:gd name="connsiteY219" fmla="*/ 916628 h 3021872"/>
              <a:gd name="connsiteX220" fmla="*/ 1958268 w 12192000"/>
              <a:gd name="connsiteY220" fmla="*/ 931677 h 3021872"/>
              <a:gd name="connsiteX221" fmla="*/ 1740316 w 12192000"/>
              <a:gd name="connsiteY221" fmla="*/ 931710 h 3021872"/>
              <a:gd name="connsiteX222" fmla="*/ 1454477 w 12192000"/>
              <a:gd name="connsiteY222" fmla="*/ 973878 h 3021872"/>
              <a:gd name="connsiteX223" fmla="*/ 1385984 w 12192000"/>
              <a:gd name="connsiteY223" fmla="*/ 958621 h 3021872"/>
              <a:gd name="connsiteX224" fmla="*/ 1355604 w 12192000"/>
              <a:gd name="connsiteY224" fmla="*/ 960893 h 3021872"/>
              <a:gd name="connsiteX225" fmla="*/ 1305323 w 12192000"/>
              <a:gd name="connsiteY225" fmla="*/ 967511 h 3021872"/>
              <a:gd name="connsiteX226" fmla="*/ 1125607 w 12192000"/>
              <a:gd name="connsiteY226" fmla="*/ 968467 h 3021872"/>
              <a:gd name="connsiteX227" fmla="*/ 1016562 w 12192000"/>
              <a:gd name="connsiteY227" fmla="*/ 975260 h 3021872"/>
              <a:gd name="connsiteX228" fmla="*/ 818620 w 12192000"/>
              <a:gd name="connsiteY228" fmla="*/ 987723 h 3021872"/>
              <a:gd name="connsiteX229" fmla="*/ 611870 w 12192000"/>
              <a:gd name="connsiteY229" fmla="*/ 1002547 h 3021872"/>
              <a:gd name="connsiteX230" fmla="*/ 520325 w 12192000"/>
              <a:gd name="connsiteY230" fmla="*/ 1010590 h 3021872"/>
              <a:gd name="connsiteX231" fmla="*/ 386188 w 12192000"/>
              <a:gd name="connsiteY231" fmla="*/ 1040956 h 3021872"/>
              <a:gd name="connsiteX232" fmla="*/ 272629 w 12192000"/>
              <a:gd name="connsiteY232" fmla="*/ 1010300 h 3021872"/>
              <a:gd name="connsiteX233" fmla="*/ 113450 w 12192000"/>
              <a:gd name="connsiteY233" fmla="*/ 1038933 h 3021872"/>
              <a:gd name="connsiteX234" fmla="*/ 4256 w 12192000"/>
              <a:gd name="connsiteY234" fmla="*/ 1060111 h 3021872"/>
              <a:gd name="connsiteX235" fmla="*/ 0 w 12192000"/>
              <a:gd name="connsiteY235" fmla="*/ 1059714 h 3021872"/>
              <a:gd name="connsiteX236" fmla="*/ 0 w 12192000"/>
              <a:gd name="connsiteY236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97610 h 3021872"/>
              <a:gd name="connsiteX13" fmla="*/ 11438556 w 12192000"/>
              <a:gd name="connsiteY13" fmla="*/ 2873658 h 3021872"/>
              <a:gd name="connsiteX14" fmla="*/ 11355280 w 12192000"/>
              <a:gd name="connsiteY14" fmla="*/ 2766974 h 3021872"/>
              <a:gd name="connsiteX15" fmla="*/ 11346286 w 12192000"/>
              <a:gd name="connsiteY15" fmla="*/ 2771221 h 3021872"/>
              <a:gd name="connsiteX16" fmla="*/ 11344784 w 12192000"/>
              <a:gd name="connsiteY16" fmla="*/ 2767480 h 3021872"/>
              <a:gd name="connsiteX17" fmla="*/ 11307999 w 12192000"/>
              <a:gd name="connsiteY17" fmla="*/ 2758374 h 3021872"/>
              <a:gd name="connsiteX18" fmla="*/ 11228674 w 12192000"/>
              <a:gd name="connsiteY18" fmla="*/ 2738503 h 3021872"/>
              <a:gd name="connsiteX19" fmla="*/ 11208775 w 12192000"/>
              <a:gd name="connsiteY19" fmla="*/ 2733735 h 3021872"/>
              <a:gd name="connsiteX20" fmla="*/ 11191329 w 12192000"/>
              <a:gd name="connsiteY20" fmla="*/ 2735896 h 3021872"/>
              <a:gd name="connsiteX21" fmla="*/ 11095293 w 12192000"/>
              <a:gd name="connsiteY21" fmla="*/ 2734181 h 3021872"/>
              <a:gd name="connsiteX22" fmla="*/ 11072290 w 12192000"/>
              <a:gd name="connsiteY22" fmla="*/ 2737734 h 3021872"/>
              <a:gd name="connsiteX23" fmla="*/ 10980239 w 12192000"/>
              <a:gd name="connsiteY23" fmla="*/ 2729000 h 3021872"/>
              <a:gd name="connsiteX24" fmla="*/ 10980167 w 12192000"/>
              <a:gd name="connsiteY24" fmla="*/ 2728972 h 3021872"/>
              <a:gd name="connsiteX25" fmla="*/ 10943501 w 12192000"/>
              <a:gd name="connsiteY25" fmla="*/ 2723352 h 3021872"/>
              <a:gd name="connsiteX26" fmla="*/ 10740825 w 12192000"/>
              <a:gd name="connsiteY26" fmla="*/ 2642544 h 3021872"/>
              <a:gd name="connsiteX27" fmla="*/ 10621021 w 12192000"/>
              <a:gd name="connsiteY27" fmla="*/ 2583972 h 3021872"/>
              <a:gd name="connsiteX28" fmla="*/ 10501779 w 12192000"/>
              <a:gd name="connsiteY28" fmla="*/ 2548735 h 3021872"/>
              <a:gd name="connsiteX29" fmla="*/ 10403355 w 12192000"/>
              <a:gd name="connsiteY29" fmla="*/ 2512953 h 3021872"/>
              <a:gd name="connsiteX30" fmla="*/ 10337449 w 12192000"/>
              <a:gd name="connsiteY30" fmla="*/ 2488172 h 3021872"/>
              <a:gd name="connsiteX31" fmla="*/ 10324327 w 12192000"/>
              <a:gd name="connsiteY31" fmla="*/ 2478939 h 3021872"/>
              <a:gd name="connsiteX32" fmla="*/ 10321929 w 12192000"/>
              <a:gd name="connsiteY32" fmla="*/ 2478993 h 3021872"/>
              <a:gd name="connsiteX33" fmla="*/ 10290461 w 12192000"/>
              <a:gd name="connsiteY33" fmla="*/ 2462144 h 3021872"/>
              <a:gd name="connsiteX34" fmla="*/ 10268970 w 12192000"/>
              <a:gd name="connsiteY34" fmla="*/ 2448931 h 3021872"/>
              <a:gd name="connsiteX35" fmla="*/ 10263699 w 12192000"/>
              <a:gd name="connsiteY35" fmla="*/ 2448340 h 3021872"/>
              <a:gd name="connsiteX36" fmla="*/ 10228272 w 12192000"/>
              <a:gd name="connsiteY36" fmla="*/ 2431997 h 3021872"/>
              <a:gd name="connsiteX37" fmla="*/ 10215997 w 12192000"/>
              <a:gd name="connsiteY37" fmla="*/ 2431103 h 3021872"/>
              <a:gd name="connsiteX38" fmla="*/ 10193885 w 12192000"/>
              <a:gd name="connsiteY38" fmla="*/ 2427360 h 3021872"/>
              <a:gd name="connsiteX39" fmla="*/ 10135557 w 12192000"/>
              <a:gd name="connsiteY39" fmla="*/ 2429769 h 3021872"/>
              <a:gd name="connsiteX40" fmla="*/ 10092108 w 12192000"/>
              <a:gd name="connsiteY40" fmla="*/ 2409075 h 3021872"/>
              <a:gd name="connsiteX41" fmla="*/ 10091815 w 12192000"/>
              <a:gd name="connsiteY41" fmla="*/ 2409211 h 3021872"/>
              <a:gd name="connsiteX42" fmla="*/ 10083558 w 12192000"/>
              <a:gd name="connsiteY42" fmla="*/ 2406369 h 3021872"/>
              <a:gd name="connsiteX43" fmla="*/ 10078319 w 12192000"/>
              <a:gd name="connsiteY43" fmla="*/ 2403481 h 3021872"/>
              <a:gd name="connsiteX44" fmla="*/ 10063647 w 12192000"/>
              <a:gd name="connsiteY44" fmla="*/ 2397528 h 3021872"/>
              <a:gd name="connsiteX45" fmla="*/ 10057660 w 12192000"/>
              <a:gd name="connsiteY45" fmla="*/ 2396793 h 3021872"/>
              <a:gd name="connsiteX46" fmla="*/ 10003124 w 12192000"/>
              <a:gd name="connsiteY46" fmla="*/ 2406692 h 3021872"/>
              <a:gd name="connsiteX47" fmla="*/ 9898644 w 12192000"/>
              <a:gd name="connsiteY47" fmla="*/ 2393136 h 3021872"/>
              <a:gd name="connsiteX48" fmla="*/ 9794969 w 12192000"/>
              <a:gd name="connsiteY48" fmla="*/ 2376665 h 3021872"/>
              <a:gd name="connsiteX49" fmla="*/ 9690708 w 12192000"/>
              <a:gd name="connsiteY49" fmla="*/ 2362478 h 3021872"/>
              <a:gd name="connsiteX50" fmla="*/ 9656590 w 12192000"/>
              <a:gd name="connsiteY50" fmla="*/ 2365107 h 3021872"/>
              <a:gd name="connsiteX51" fmla="*/ 9651013 w 12192000"/>
              <a:gd name="connsiteY51" fmla="*/ 2365379 h 3021872"/>
              <a:gd name="connsiteX52" fmla="*/ 9629535 w 12192000"/>
              <a:gd name="connsiteY52" fmla="*/ 2359562 h 3021872"/>
              <a:gd name="connsiteX53" fmla="*/ 9621002 w 12192000"/>
              <a:gd name="connsiteY53" fmla="*/ 2358015 h 3021872"/>
              <a:gd name="connsiteX54" fmla="*/ 9620811 w 12192000"/>
              <a:gd name="connsiteY54" fmla="*/ 2358209 h 3021872"/>
              <a:gd name="connsiteX55" fmla="*/ 9612783 w 12192000"/>
              <a:gd name="connsiteY55" fmla="*/ 2356304 h 3021872"/>
              <a:gd name="connsiteX56" fmla="*/ 9573299 w 12192000"/>
              <a:gd name="connsiteY56" fmla="*/ 2344048 h 3021872"/>
              <a:gd name="connsiteX57" fmla="*/ 9523299 w 12192000"/>
              <a:gd name="connsiteY57" fmla="*/ 2356751 h 3021872"/>
              <a:gd name="connsiteX58" fmla="*/ 9502217 w 12192000"/>
              <a:gd name="connsiteY58" fmla="*/ 2356672 h 3021872"/>
              <a:gd name="connsiteX59" fmla="*/ 9491052 w 12192000"/>
              <a:gd name="connsiteY59" fmla="*/ 2357876 h 3021872"/>
              <a:gd name="connsiteX60" fmla="*/ 9490420 w 12192000"/>
              <a:gd name="connsiteY60" fmla="*/ 2358754 h 3021872"/>
              <a:gd name="connsiteX61" fmla="*/ 9422814 w 12192000"/>
              <a:gd name="connsiteY61" fmla="*/ 2337048 h 3021872"/>
              <a:gd name="connsiteX62" fmla="*/ 9387555 w 12192000"/>
              <a:gd name="connsiteY62" fmla="*/ 2324836 h 3021872"/>
              <a:gd name="connsiteX63" fmla="*/ 9385480 w 12192000"/>
              <a:gd name="connsiteY63" fmla="*/ 2325313 h 3021872"/>
              <a:gd name="connsiteX64" fmla="*/ 9369766 w 12192000"/>
              <a:gd name="connsiteY64" fmla="*/ 2317902 h 3021872"/>
              <a:gd name="connsiteX65" fmla="*/ 9356267 w 12192000"/>
              <a:gd name="connsiteY65" fmla="*/ 2307218 h 3021872"/>
              <a:gd name="connsiteX66" fmla="*/ 9240605 w 12192000"/>
              <a:gd name="connsiteY66" fmla="*/ 2292733 h 3021872"/>
              <a:gd name="connsiteX67" fmla="*/ 9083251 w 12192000"/>
              <a:gd name="connsiteY67" fmla="*/ 2245348 h 3021872"/>
              <a:gd name="connsiteX68" fmla="*/ 8956025 w 12192000"/>
              <a:gd name="connsiteY68" fmla="*/ 2219438 h 3021872"/>
              <a:gd name="connsiteX69" fmla="*/ 8791834 w 12192000"/>
              <a:gd name="connsiteY69" fmla="*/ 2194608 h 3021872"/>
              <a:gd name="connsiteX70" fmla="*/ 8677385 w 12192000"/>
              <a:gd name="connsiteY70" fmla="*/ 2172946 h 3021872"/>
              <a:gd name="connsiteX71" fmla="*/ 8628381 w 12192000"/>
              <a:gd name="connsiteY71" fmla="*/ 2151256 h 3021872"/>
              <a:gd name="connsiteX72" fmla="*/ 8608955 w 12192000"/>
              <a:gd name="connsiteY72" fmla="*/ 2154253 h 3021872"/>
              <a:gd name="connsiteX73" fmla="*/ 8605623 w 12192000"/>
              <a:gd name="connsiteY73" fmla="*/ 2154974 h 3021872"/>
              <a:gd name="connsiteX74" fmla="*/ 8591946 w 12192000"/>
              <a:gd name="connsiteY74" fmla="*/ 2153429 h 3021872"/>
              <a:gd name="connsiteX75" fmla="*/ 8588503 w 12192000"/>
              <a:gd name="connsiteY75" fmla="*/ 2158528 h 3021872"/>
              <a:gd name="connsiteX76" fmla="*/ 8542929 w 12192000"/>
              <a:gd name="connsiteY76" fmla="*/ 2155780 h 3021872"/>
              <a:gd name="connsiteX77" fmla="*/ 8422422 w 12192000"/>
              <a:gd name="connsiteY77" fmla="*/ 2128783 h 3021872"/>
              <a:gd name="connsiteX78" fmla="*/ 8350509 w 12192000"/>
              <a:gd name="connsiteY78" fmla="*/ 2116143 h 3021872"/>
              <a:gd name="connsiteX79" fmla="*/ 8323483 w 12192000"/>
              <a:gd name="connsiteY79" fmla="*/ 2116856 h 3021872"/>
              <a:gd name="connsiteX80" fmla="*/ 8285541 w 12192000"/>
              <a:gd name="connsiteY80" fmla="*/ 2114142 h 3021872"/>
              <a:gd name="connsiteX81" fmla="*/ 8156321 w 12192000"/>
              <a:gd name="connsiteY81" fmla="*/ 2105622 h 3021872"/>
              <a:gd name="connsiteX82" fmla="*/ 8115022 w 12192000"/>
              <a:gd name="connsiteY82" fmla="*/ 2097331 h 3021872"/>
              <a:gd name="connsiteX83" fmla="*/ 8109128 w 12192000"/>
              <a:gd name="connsiteY83" fmla="*/ 2095725 h 3021872"/>
              <a:gd name="connsiteX84" fmla="*/ 8061947 w 12192000"/>
              <a:gd name="connsiteY84" fmla="*/ 2076044 h 3021872"/>
              <a:gd name="connsiteX85" fmla="*/ 8056343 w 12192000"/>
              <a:gd name="connsiteY85" fmla="*/ 2079176 h 3021872"/>
              <a:gd name="connsiteX86" fmla="*/ 8039888 w 12192000"/>
              <a:gd name="connsiteY86" fmla="*/ 2079889 h 3021872"/>
              <a:gd name="connsiteX87" fmla="*/ 8027893 w 12192000"/>
              <a:gd name="connsiteY87" fmla="*/ 2071837 h 3021872"/>
              <a:gd name="connsiteX88" fmla="*/ 7968202 w 12192000"/>
              <a:gd name="connsiteY88" fmla="*/ 2048643 h 3021872"/>
              <a:gd name="connsiteX89" fmla="*/ 7879707 w 12192000"/>
              <a:gd name="connsiteY89" fmla="*/ 2019539 h 3021872"/>
              <a:gd name="connsiteX90" fmla="*/ 7867283 w 12192000"/>
              <a:gd name="connsiteY90" fmla="*/ 2011237 h 3021872"/>
              <a:gd name="connsiteX91" fmla="*/ 7843997 w 12192000"/>
              <a:gd name="connsiteY91" fmla="*/ 2004002 h 3021872"/>
              <a:gd name="connsiteX92" fmla="*/ 7819810 w 12192000"/>
              <a:gd name="connsiteY92" fmla="*/ 2003978 h 3021872"/>
              <a:gd name="connsiteX93" fmla="*/ 7766905 w 12192000"/>
              <a:gd name="connsiteY93" fmla="*/ 1994240 h 3021872"/>
              <a:gd name="connsiteX94" fmla="*/ 7748811 w 12192000"/>
              <a:gd name="connsiteY94" fmla="*/ 2001647 h 3021872"/>
              <a:gd name="connsiteX95" fmla="*/ 7745757 w 12192000"/>
              <a:gd name="connsiteY95" fmla="*/ 2003120 h 3021872"/>
              <a:gd name="connsiteX96" fmla="*/ 7732110 w 12192000"/>
              <a:gd name="connsiteY96" fmla="*/ 2004783 h 3021872"/>
              <a:gd name="connsiteX97" fmla="*/ 7730039 w 12192000"/>
              <a:gd name="connsiteY97" fmla="*/ 2010536 h 3021872"/>
              <a:gd name="connsiteX98" fmla="*/ 7685159 w 12192000"/>
              <a:gd name="connsiteY98" fmla="*/ 2018415 h 3021872"/>
              <a:gd name="connsiteX99" fmla="*/ 7561596 w 12192000"/>
              <a:gd name="connsiteY99" fmla="*/ 2020063 h 3021872"/>
              <a:gd name="connsiteX100" fmla="*/ 7488722 w 12192000"/>
              <a:gd name="connsiteY100" fmla="*/ 2024418 h 3021872"/>
              <a:gd name="connsiteX101" fmla="*/ 7462688 w 12192000"/>
              <a:gd name="connsiteY101" fmla="*/ 2031366 h 3021872"/>
              <a:gd name="connsiteX102" fmla="*/ 7425222 w 12192000"/>
              <a:gd name="connsiteY102" fmla="*/ 2037510 h 3021872"/>
              <a:gd name="connsiteX103" fmla="*/ 7360376 w 12192000"/>
              <a:gd name="connsiteY103" fmla="*/ 2052454 h 3021872"/>
              <a:gd name="connsiteX104" fmla="*/ 7297796 w 12192000"/>
              <a:gd name="connsiteY104" fmla="*/ 2059134 h 3021872"/>
              <a:gd name="connsiteX105" fmla="*/ 7255684 w 12192000"/>
              <a:gd name="connsiteY105" fmla="*/ 2060633 h 3021872"/>
              <a:gd name="connsiteX106" fmla="*/ 7249573 w 12192000"/>
              <a:gd name="connsiteY106" fmla="*/ 2060435 h 3021872"/>
              <a:gd name="connsiteX107" fmla="*/ 7198933 w 12192000"/>
              <a:gd name="connsiteY107" fmla="*/ 2052227 h 3021872"/>
              <a:gd name="connsiteX108" fmla="*/ 7194276 w 12192000"/>
              <a:gd name="connsiteY108" fmla="*/ 2056568 h 3021872"/>
              <a:gd name="connsiteX109" fmla="*/ 7178495 w 12192000"/>
              <a:gd name="connsiteY109" fmla="*/ 2061069 h 3021872"/>
              <a:gd name="connsiteX110" fmla="*/ 7164866 w 12192000"/>
              <a:gd name="connsiteY110" fmla="*/ 2056021 h 3021872"/>
              <a:gd name="connsiteX111" fmla="*/ 7101221 w 12192000"/>
              <a:gd name="connsiteY111" fmla="*/ 2047289 h 3021872"/>
              <a:gd name="connsiteX112" fmla="*/ 7008182 w 12192000"/>
              <a:gd name="connsiteY112" fmla="*/ 2039482 h 3021872"/>
              <a:gd name="connsiteX113" fmla="*/ 6994073 w 12192000"/>
              <a:gd name="connsiteY113" fmla="*/ 2034288 h 3021872"/>
              <a:gd name="connsiteX114" fmla="*/ 6902768 w 12192000"/>
              <a:gd name="connsiteY114" fmla="*/ 2021990 h 3021872"/>
              <a:gd name="connsiteX115" fmla="*/ 6854917 w 12192000"/>
              <a:gd name="connsiteY115" fmla="*/ 2020321 h 3021872"/>
              <a:gd name="connsiteX116" fmla="*/ 6849655 w 12192000"/>
              <a:gd name="connsiteY116" fmla="*/ 2025191 h 3021872"/>
              <a:gd name="connsiteX117" fmla="*/ 6835522 w 12192000"/>
              <a:gd name="connsiteY117" fmla="*/ 2024012 h 3021872"/>
              <a:gd name="connsiteX118" fmla="*/ 6707727 w 12192000"/>
              <a:gd name="connsiteY118" fmla="*/ 2006254 h 3021872"/>
              <a:gd name="connsiteX119" fmla="*/ 6561947 w 12192000"/>
              <a:gd name="connsiteY119" fmla="*/ 1975575 h 3021872"/>
              <a:gd name="connsiteX120" fmla="*/ 6464714 w 12192000"/>
              <a:gd name="connsiteY120" fmla="*/ 1978704 h 3021872"/>
              <a:gd name="connsiteX121" fmla="*/ 6242129 w 12192000"/>
              <a:gd name="connsiteY121" fmla="*/ 1915441 h 3021872"/>
              <a:gd name="connsiteX122" fmla="*/ 6080728 w 12192000"/>
              <a:gd name="connsiteY122" fmla="*/ 1895758 h 3021872"/>
              <a:gd name="connsiteX123" fmla="*/ 6069627 w 12192000"/>
              <a:gd name="connsiteY123" fmla="*/ 1885968 h 3021872"/>
              <a:gd name="connsiteX124" fmla="*/ 6055146 w 12192000"/>
              <a:gd name="connsiteY124" fmla="*/ 1879305 h 3021872"/>
              <a:gd name="connsiteX125" fmla="*/ 5953405 w 12192000"/>
              <a:gd name="connsiteY125" fmla="*/ 1849929 h 3021872"/>
              <a:gd name="connsiteX126" fmla="*/ 5940151 w 12192000"/>
              <a:gd name="connsiteY126" fmla="*/ 1852123 h 3021872"/>
              <a:gd name="connsiteX127" fmla="*/ 5917647 w 12192000"/>
              <a:gd name="connsiteY127" fmla="*/ 1852476 h 3021872"/>
              <a:gd name="connsiteX128" fmla="*/ 5860259 w 12192000"/>
              <a:gd name="connsiteY128" fmla="*/ 1865444 h 3021872"/>
              <a:gd name="connsiteX129" fmla="*/ 5821880 w 12192000"/>
              <a:gd name="connsiteY129" fmla="*/ 1854695 h 3021872"/>
              <a:gd name="connsiteX130" fmla="*/ 5813898 w 12192000"/>
              <a:gd name="connsiteY130" fmla="*/ 1853063 h 3021872"/>
              <a:gd name="connsiteX131" fmla="*/ 5813633 w 12192000"/>
              <a:gd name="connsiteY131" fmla="*/ 1853249 h 3021872"/>
              <a:gd name="connsiteX132" fmla="*/ 5804995 w 12192000"/>
              <a:gd name="connsiteY132" fmla="*/ 1851966 h 3021872"/>
              <a:gd name="connsiteX133" fmla="*/ 5799340 w 12192000"/>
              <a:gd name="connsiteY133" fmla="*/ 1850088 h 3021872"/>
              <a:gd name="connsiteX134" fmla="*/ 5783850 w 12192000"/>
              <a:gd name="connsiteY134" fmla="*/ 1846922 h 3021872"/>
              <a:gd name="connsiteX135" fmla="*/ 5777803 w 12192000"/>
              <a:gd name="connsiteY135" fmla="*/ 1847290 h 3021872"/>
              <a:gd name="connsiteX136" fmla="*/ 5774372 w 12192000"/>
              <a:gd name="connsiteY136" fmla="*/ 1849538 h 3021872"/>
              <a:gd name="connsiteX137" fmla="*/ 5740527 w 12192000"/>
              <a:gd name="connsiteY137" fmla="*/ 1850453 h 3021872"/>
              <a:gd name="connsiteX138" fmla="*/ 5671437 w 12192000"/>
              <a:gd name="connsiteY138" fmla="*/ 1845438 h 3021872"/>
              <a:gd name="connsiteX139" fmla="*/ 5633526 w 12192000"/>
              <a:gd name="connsiteY139" fmla="*/ 1839191 h 3021872"/>
              <a:gd name="connsiteX140" fmla="*/ 5527860 w 12192000"/>
              <a:gd name="connsiteY140" fmla="*/ 1825767 h 3021872"/>
              <a:gd name="connsiteX141" fmla="*/ 5420429 w 12192000"/>
              <a:gd name="connsiteY141" fmla="*/ 1815102 h 3021872"/>
              <a:gd name="connsiteX142" fmla="*/ 5339073 w 12192000"/>
              <a:gd name="connsiteY142" fmla="*/ 1819639 h 3021872"/>
              <a:gd name="connsiteX143" fmla="*/ 5334373 w 12192000"/>
              <a:gd name="connsiteY143" fmla="*/ 1817028 h 3021872"/>
              <a:gd name="connsiteX144" fmla="*/ 5326433 w 12192000"/>
              <a:gd name="connsiteY144" fmla="*/ 1814516 h 3021872"/>
              <a:gd name="connsiteX145" fmla="*/ 5326080 w 12192000"/>
              <a:gd name="connsiteY145" fmla="*/ 1814651 h 3021872"/>
              <a:gd name="connsiteX146" fmla="*/ 5318954 w 12192000"/>
              <a:gd name="connsiteY146" fmla="*/ 1811914 h 3021872"/>
              <a:gd name="connsiteX147" fmla="*/ 5286087 w 12192000"/>
              <a:gd name="connsiteY147" fmla="*/ 1796038 h 3021872"/>
              <a:gd name="connsiteX148" fmla="*/ 5223002 w 12192000"/>
              <a:gd name="connsiteY148" fmla="*/ 1799482 h 3021872"/>
              <a:gd name="connsiteX149" fmla="*/ 5200540 w 12192000"/>
              <a:gd name="connsiteY149" fmla="*/ 1796400 h 3021872"/>
              <a:gd name="connsiteX150" fmla="*/ 5154928 w 12192000"/>
              <a:gd name="connsiteY150" fmla="*/ 1781130 h 3021872"/>
              <a:gd name="connsiteX151" fmla="*/ 5149478 w 12192000"/>
              <a:gd name="connsiteY151" fmla="*/ 1780679 h 3021872"/>
              <a:gd name="connsiteX152" fmla="*/ 5130626 w 12192000"/>
              <a:gd name="connsiteY152" fmla="*/ 1768669 h 3021872"/>
              <a:gd name="connsiteX153" fmla="*/ 5102239 w 12192000"/>
              <a:gd name="connsiteY153" fmla="*/ 1753436 h 3021872"/>
              <a:gd name="connsiteX154" fmla="*/ 5099658 w 12192000"/>
              <a:gd name="connsiteY154" fmla="*/ 1753538 h 3021872"/>
              <a:gd name="connsiteX155" fmla="*/ 5088508 w 12192000"/>
              <a:gd name="connsiteY155" fmla="*/ 1745106 h 3021872"/>
              <a:gd name="connsiteX156" fmla="*/ 5082205 w 12192000"/>
              <a:gd name="connsiteY156" fmla="*/ 1734262 h 3021872"/>
              <a:gd name="connsiteX157" fmla="*/ 4931750 w 12192000"/>
              <a:gd name="connsiteY157" fmla="*/ 1691385 h 3021872"/>
              <a:gd name="connsiteX158" fmla="*/ 4824030 w 12192000"/>
              <a:gd name="connsiteY158" fmla="*/ 1643040 h 3021872"/>
              <a:gd name="connsiteX159" fmla="*/ 4758423 w 12192000"/>
              <a:gd name="connsiteY159" fmla="*/ 1579191 h 3021872"/>
              <a:gd name="connsiteX160" fmla="*/ 4514045 w 12192000"/>
              <a:gd name="connsiteY160" fmla="*/ 1535848 h 3021872"/>
              <a:gd name="connsiteX161" fmla="*/ 4458973 w 12192000"/>
              <a:gd name="connsiteY161" fmla="*/ 1525122 h 3021872"/>
              <a:gd name="connsiteX162" fmla="*/ 4423105 w 12192000"/>
              <a:gd name="connsiteY162" fmla="*/ 1500018 h 3021872"/>
              <a:gd name="connsiteX163" fmla="*/ 4400073 w 12192000"/>
              <a:gd name="connsiteY163" fmla="*/ 1499739 h 3021872"/>
              <a:gd name="connsiteX164" fmla="*/ 4395961 w 12192000"/>
              <a:gd name="connsiteY164" fmla="*/ 1499863 h 3021872"/>
              <a:gd name="connsiteX165" fmla="*/ 4382523 w 12192000"/>
              <a:gd name="connsiteY165" fmla="*/ 1496619 h 3021872"/>
              <a:gd name="connsiteX166" fmla="*/ 4374971 w 12192000"/>
              <a:gd name="connsiteY166" fmla="*/ 1500377 h 3021872"/>
              <a:gd name="connsiteX167" fmla="*/ 4352051 w 12192000"/>
              <a:gd name="connsiteY167" fmla="*/ 1498843 h 3021872"/>
              <a:gd name="connsiteX168" fmla="*/ 4328364 w 12192000"/>
              <a:gd name="connsiteY168" fmla="*/ 1491566 h 3021872"/>
              <a:gd name="connsiteX169" fmla="*/ 4220142 w 12192000"/>
              <a:gd name="connsiteY169" fmla="*/ 1451803 h 3021872"/>
              <a:gd name="connsiteX170" fmla="*/ 4152921 w 12192000"/>
              <a:gd name="connsiteY170" fmla="*/ 1430969 h 3021872"/>
              <a:gd name="connsiteX171" fmla="*/ 4123498 w 12192000"/>
              <a:gd name="connsiteY171" fmla="*/ 1427696 h 3021872"/>
              <a:gd name="connsiteX172" fmla="*/ 4085026 w 12192000"/>
              <a:gd name="connsiteY172" fmla="*/ 1420005 h 3021872"/>
              <a:gd name="connsiteX173" fmla="*/ 4014120 w 12192000"/>
              <a:gd name="connsiteY173" fmla="*/ 1410025 h 3021872"/>
              <a:gd name="connsiteX174" fmla="*/ 3924085 w 12192000"/>
              <a:gd name="connsiteY174" fmla="*/ 1390368 h 3021872"/>
              <a:gd name="connsiteX175" fmla="*/ 3875102 w 12192000"/>
              <a:gd name="connsiteY175" fmla="*/ 1356231 h 3021872"/>
              <a:gd name="connsiteX176" fmla="*/ 3866735 w 12192000"/>
              <a:gd name="connsiteY176" fmla="*/ 1358044 h 3021872"/>
              <a:gd name="connsiteX177" fmla="*/ 3824835 w 12192000"/>
              <a:gd name="connsiteY177" fmla="*/ 1344150 h 3021872"/>
              <a:gd name="connsiteX178" fmla="*/ 3698316 w 12192000"/>
              <a:gd name="connsiteY178" fmla="*/ 1271660 h 3021872"/>
              <a:gd name="connsiteX179" fmla="*/ 3615875 w 12192000"/>
              <a:gd name="connsiteY179" fmla="*/ 1245166 h 3021872"/>
              <a:gd name="connsiteX180" fmla="*/ 3583351 w 12192000"/>
              <a:gd name="connsiteY180" fmla="*/ 1239605 h 3021872"/>
              <a:gd name="connsiteX181" fmla="*/ 3529058 w 12192000"/>
              <a:gd name="connsiteY181" fmla="*/ 1230047 h 3021872"/>
              <a:gd name="connsiteX182" fmla="*/ 3438822 w 12192000"/>
              <a:gd name="connsiteY182" fmla="*/ 1205661 h 3021872"/>
              <a:gd name="connsiteX183" fmla="*/ 3390292 w 12192000"/>
              <a:gd name="connsiteY183" fmla="*/ 1197075 h 3021872"/>
              <a:gd name="connsiteX184" fmla="*/ 3315537 w 12192000"/>
              <a:gd name="connsiteY184" fmla="*/ 1185391 h 3021872"/>
              <a:gd name="connsiteX185" fmla="*/ 3305896 w 12192000"/>
              <a:gd name="connsiteY185" fmla="*/ 1180025 h 3021872"/>
              <a:gd name="connsiteX186" fmla="*/ 3260055 w 12192000"/>
              <a:gd name="connsiteY186" fmla="*/ 1189560 h 3021872"/>
              <a:gd name="connsiteX187" fmla="*/ 3136098 w 12192000"/>
              <a:gd name="connsiteY187" fmla="*/ 1171708 h 3021872"/>
              <a:gd name="connsiteX188" fmla="*/ 3113533 w 12192000"/>
              <a:gd name="connsiteY188" fmla="*/ 1171758 h 3021872"/>
              <a:gd name="connsiteX189" fmla="*/ 3087934 w 12192000"/>
              <a:gd name="connsiteY189" fmla="*/ 1162189 h 3021872"/>
              <a:gd name="connsiteX190" fmla="*/ 3033101 w 12192000"/>
              <a:gd name="connsiteY190" fmla="*/ 1146004 h 3021872"/>
              <a:gd name="connsiteX191" fmla="*/ 2999082 w 12192000"/>
              <a:gd name="connsiteY191" fmla="*/ 1129337 h 3021872"/>
              <a:gd name="connsiteX192" fmla="*/ 2988144 w 12192000"/>
              <a:gd name="connsiteY192" fmla="*/ 1133783 h 3021872"/>
              <a:gd name="connsiteX193" fmla="*/ 2964880 w 12192000"/>
              <a:gd name="connsiteY193" fmla="*/ 1133160 h 3021872"/>
              <a:gd name="connsiteX194" fmla="*/ 2871083 w 12192000"/>
              <a:gd name="connsiteY194" fmla="*/ 1114281 h 3021872"/>
              <a:gd name="connsiteX195" fmla="*/ 2853547 w 12192000"/>
              <a:gd name="connsiteY195" fmla="*/ 1113282 h 3021872"/>
              <a:gd name="connsiteX196" fmla="*/ 2834998 w 12192000"/>
              <a:gd name="connsiteY196" fmla="*/ 1105032 h 3021872"/>
              <a:gd name="connsiteX197" fmla="*/ 2832012 w 12192000"/>
              <a:gd name="connsiteY197" fmla="*/ 1103667 h 3021872"/>
              <a:gd name="connsiteX198" fmla="*/ 2831450 w 12192000"/>
              <a:gd name="connsiteY198" fmla="*/ 1103681 h 3021872"/>
              <a:gd name="connsiteX199" fmla="*/ 2830158 w 12192000"/>
              <a:gd name="connsiteY199" fmla="*/ 1102819 h 3021872"/>
              <a:gd name="connsiteX200" fmla="*/ 2817969 w 12192000"/>
              <a:gd name="connsiteY200" fmla="*/ 1097243 h 3021872"/>
              <a:gd name="connsiteX201" fmla="*/ 2812278 w 12192000"/>
              <a:gd name="connsiteY201" fmla="*/ 1097008 h 3021872"/>
              <a:gd name="connsiteX202" fmla="*/ 2735949 w 12192000"/>
              <a:gd name="connsiteY202" fmla="*/ 1069536 h 3021872"/>
              <a:gd name="connsiteX203" fmla="*/ 2700542 w 12192000"/>
              <a:gd name="connsiteY203" fmla="*/ 1056907 h 3021872"/>
              <a:gd name="connsiteX204" fmla="*/ 2690071 w 12192000"/>
              <a:gd name="connsiteY204" fmla="*/ 1056397 h 3021872"/>
              <a:gd name="connsiteX205" fmla="*/ 2655269 w 12192000"/>
              <a:gd name="connsiteY205" fmla="*/ 1042078 h 3021872"/>
              <a:gd name="connsiteX206" fmla="*/ 2637172 w 12192000"/>
              <a:gd name="connsiteY206" fmla="*/ 1039382 h 3021872"/>
              <a:gd name="connsiteX207" fmla="*/ 2544676 w 12192000"/>
              <a:gd name="connsiteY207" fmla="*/ 1019916 h 3021872"/>
              <a:gd name="connsiteX208" fmla="*/ 2521406 w 12192000"/>
              <a:gd name="connsiteY208" fmla="*/ 1022036 h 3021872"/>
              <a:gd name="connsiteX209" fmla="*/ 2462038 w 12192000"/>
              <a:gd name="connsiteY209" fmla="*/ 992687 h 3021872"/>
              <a:gd name="connsiteX210" fmla="*/ 2448962 w 12192000"/>
              <a:gd name="connsiteY210" fmla="*/ 988555 h 3021872"/>
              <a:gd name="connsiteX211" fmla="*/ 2444223 w 12192000"/>
              <a:gd name="connsiteY211" fmla="*/ 985580 h 3021872"/>
              <a:gd name="connsiteX212" fmla="*/ 2428175 w 12192000"/>
              <a:gd name="connsiteY212" fmla="*/ 997242 h 3021872"/>
              <a:gd name="connsiteX213" fmla="*/ 2398519 w 12192000"/>
              <a:gd name="connsiteY213" fmla="*/ 1001482 h 3021872"/>
              <a:gd name="connsiteX214" fmla="*/ 2385271 w 12192000"/>
              <a:gd name="connsiteY214" fmla="*/ 993786 h 3021872"/>
              <a:gd name="connsiteX215" fmla="*/ 2298174 w 12192000"/>
              <a:gd name="connsiteY215" fmla="*/ 956527 h 3021872"/>
              <a:gd name="connsiteX216" fmla="*/ 2271014 w 12192000"/>
              <a:gd name="connsiteY216" fmla="*/ 945440 h 3021872"/>
              <a:gd name="connsiteX217" fmla="*/ 2214838 w 12192000"/>
              <a:gd name="connsiteY217" fmla="*/ 924396 h 3021872"/>
              <a:gd name="connsiteX218" fmla="*/ 2038407 w 12192000"/>
              <a:gd name="connsiteY218" fmla="*/ 916628 h 3021872"/>
              <a:gd name="connsiteX219" fmla="*/ 1958268 w 12192000"/>
              <a:gd name="connsiteY219" fmla="*/ 931677 h 3021872"/>
              <a:gd name="connsiteX220" fmla="*/ 1740316 w 12192000"/>
              <a:gd name="connsiteY220" fmla="*/ 931710 h 3021872"/>
              <a:gd name="connsiteX221" fmla="*/ 1454477 w 12192000"/>
              <a:gd name="connsiteY221" fmla="*/ 973878 h 3021872"/>
              <a:gd name="connsiteX222" fmla="*/ 1385984 w 12192000"/>
              <a:gd name="connsiteY222" fmla="*/ 958621 h 3021872"/>
              <a:gd name="connsiteX223" fmla="*/ 1355604 w 12192000"/>
              <a:gd name="connsiteY223" fmla="*/ 960893 h 3021872"/>
              <a:gd name="connsiteX224" fmla="*/ 1305323 w 12192000"/>
              <a:gd name="connsiteY224" fmla="*/ 967511 h 3021872"/>
              <a:gd name="connsiteX225" fmla="*/ 1125607 w 12192000"/>
              <a:gd name="connsiteY225" fmla="*/ 968467 h 3021872"/>
              <a:gd name="connsiteX226" fmla="*/ 1016562 w 12192000"/>
              <a:gd name="connsiteY226" fmla="*/ 975260 h 3021872"/>
              <a:gd name="connsiteX227" fmla="*/ 818620 w 12192000"/>
              <a:gd name="connsiteY227" fmla="*/ 987723 h 3021872"/>
              <a:gd name="connsiteX228" fmla="*/ 611870 w 12192000"/>
              <a:gd name="connsiteY228" fmla="*/ 1002547 h 3021872"/>
              <a:gd name="connsiteX229" fmla="*/ 520325 w 12192000"/>
              <a:gd name="connsiteY229" fmla="*/ 1010590 h 3021872"/>
              <a:gd name="connsiteX230" fmla="*/ 386188 w 12192000"/>
              <a:gd name="connsiteY230" fmla="*/ 1040956 h 3021872"/>
              <a:gd name="connsiteX231" fmla="*/ 272629 w 12192000"/>
              <a:gd name="connsiteY231" fmla="*/ 1010300 h 3021872"/>
              <a:gd name="connsiteX232" fmla="*/ 113450 w 12192000"/>
              <a:gd name="connsiteY232" fmla="*/ 1038933 h 3021872"/>
              <a:gd name="connsiteX233" fmla="*/ 4256 w 12192000"/>
              <a:gd name="connsiteY233" fmla="*/ 1060111 h 3021872"/>
              <a:gd name="connsiteX234" fmla="*/ 0 w 12192000"/>
              <a:gd name="connsiteY234" fmla="*/ 1059714 h 3021872"/>
              <a:gd name="connsiteX235" fmla="*/ 0 w 12192000"/>
              <a:gd name="connsiteY235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46810 h 3021872"/>
              <a:gd name="connsiteX13" fmla="*/ 11438556 w 12192000"/>
              <a:gd name="connsiteY13" fmla="*/ 2873658 h 3021872"/>
              <a:gd name="connsiteX14" fmla="*/ 11355280 w 12192000"/>
              <a:gd name="connsiteY14" fmla="*/ 2766974 h 3021872"/>
              <a:gd name="connsiteX15" fmla="*/ 11346286 w 12192000"/>
              <a:gd name="connsiteY15" fmla="*/ 2771221 h 3021872"/>
              <a:gd name="connsiteX16" fmla="*/ 11344784 w 12192000"/>
              <a:gd name="connsiteY16" fmla="*/ 2767480 h 3021872"/>
              <a:gd name="connsiteX17" fmla="*/ 11307999 w 12192000"/>
              <a:gd name="connsiteY17" fmla="*/ 2758374 h 3021872"/>
              <a:gd name="connsiteX18" fmla="*/ 11228674 w 12192000"/>
              <a:gd name="connsiteY18" fmla="*/ 2738503 h 3021872"/>
              <a:gd name="connsiteX19" fmla="*/ 11208775 w 12192000"/>
              <a:gd name="connsiteY19" fmla="*/ 2733735 h 3021872"/>
              <a:gd name="connsiteX20" fmla="*/ 11191329 w 12192000"/>
              <a:gd name="connsiteY20" fmla="*/ 2735896 h 3021872"/>
              <a:gd name="connsiteX21" fmla="*/ 11095293 w 12192000"/>
              <a:gd name="connsiteY21" fmla="*/ 2734181 h 3021872"/>
              <a:gd name="connsiteX22" fmla="*/ 11072290 w 12192000"/>
              <a:gd name="connsiteY22" fmla="*/ 2737734 h 3021872"/>
              <a:gd name="connsiteX23" fmla="*/ 10980239 w 12192000"/>
              <a:gd name="connsiteY23" fmla="*/ 2729000 h 3021872"/>
              <a:gd name="connsiteX24" fmla="*/ 10980167 w 12192000"/>
              <a:gd name="connsiteY24" fmla="*/ 2728972 h 3021872"/>
              <a:gd name="connsiteX25" fmla="*/ 10943501 w 12192000"/>
              <a:gd name="connsiteY25" fmla="*/ 2723352 h 3021872"/>
              <a:gd name="connsiteX26" fmla="*/ 10740825 w 12192000"/>
              <a:gd name="connsiteY26" fmla="*/ 2642544 h 3021872"/>
              <a:gd name="connsiteX27" fmla="*/ 10621021 w 12192000"/>
              <a:gd name="connsiteY27" fmla="*/ 2583972 h 3021872"/>
              <a:gd name="connsiteX28" fmla="*/ 10501779 w 12192000"/>
              <a:gd name="connsiteY28" fmla="*/ 2548735 h 3021872"/>
              <a:gd name="connsiteX29" fmla="*/ 10403355 w 12192000"/>
              <a:gd name="connsiteY29" fmla="*/ 2512953 h 3021872"/>
              <a:gd name="connsiteX30" fmla="*/ 10337449 w 12192000"/>
              <a:gd name="connsiteY30" fmla="*/ 2488172 h 3021872"/>
              <a:gd name="connsiteX31" fmla="*/ 10324327 w 12192000"/>
              <a:gd name="connsiteY31" fmla="*/ 2478939 h 3021872"/>
              <a:gd name="connsiteX32" fmla="*/ 10321929 w 12192000"/>
              <a:gd name="connsiteY32" fmla="*/ 2478993 h 3021872"/>
              <a:gd name="connsiteX33" fmla="*/ 10290461 w 12192000"/>
              <a:gd name="connsiteY33" fmla="*/ 2462144 h 3021872"/>
              <a:gd name="connsiteX34" fmla="*/ 10268970 w 12192000"/>
              <a:gd name="connsiteY34" fmla="*/ 2448931 h 3021872"/>
              <a:gd name="connsiteX35" fmla="*/ 10263699 w 12192000"/>
              <a:gd name="connsiteY35" fmla="*/ 2448340 h 3021872"/>
              <a:gd name="connsiteX36" fmla="*/ 10228272 w 12192000"/>
              <a:gd name="connsiteY36" fmla="*/ 2431997 h 3021872"/>
              <a:gd name="connsiteX37" fmla="*/ 10215997 w 12192000"/>
              <a:gd name="connsiteY37" fmla="*/ 2431103 h 3021872"/>
              <a:gd name="connsiteX38" fmla="*/ 10193885 w 12192000"/>
              <a:gd name="connsiteY38" fmla="*/ 2427360 h 3021872"/>
              <a:gd name="connsiteX39" fmla="*/ 10135557 w 12192000"/>
              <a:gd name="connsiteY39" fmla="*/ 2429769 h 3021872"/>
              <a:gd name="connsiteX40" fmla="*/ 10092108 w 12192000"/>
              <a:gd name="connsiteY40" fmla="*/ 2409075 h 3021872"/>
              <a:gd name="connsiteX41" fmla="*/ 10091815 w 12192000"/>
              <a:gd name="connsiteY41" fmla="*/ 2409211 h 3021872"/>
              <a:gd name="connsiteX42" fmla="*/ 10083558 w 12192000"/>
              <a:gd name="connsiteY42" fmla="*/ 2406369 h 3021872"/>
              <a:gd name="connsiteX43" fmla="*/ 10078319 w 12192000"/>
              <a:gd name="connsiteY43" fmla="*/ 2403481 h 3021872"/>
              <a:gd name="connsiteX44" fmla="*/ 10063647 w 12192000"/>
              <a:gd name="connsiteY44" fmla="*/ 2397528 h 3021872"/>
              <a:gd name="connsiteX45" fmla="*/ 10057660 w 12192000"/>
              <a:gd name="connsiteY45" fmla="*/ 2396793 h 3021872"/>
              <a:gd name="connsiteX46" fmla="*/ 10003124 w 12192000"/>
              <a:gd name="connsiteY46" fmla="*/ 2406692 h 3021872"/>
              <a:gd name="connsiteX47" fmla="*/ 9898644 w 12192000"/>
              <a:gd name="connsiteY47" fmla="*/ 2393136 h 3021872"/>
              <a:gd name="connsiteX48" fmla="*/ 9794969 w 12192000"/>
              <a:gd name="connsiteY48" fmla="*/ 2376665 h 3021872"/>
              <a:gd name="connsiteX49" fmla="*/ 9690708 w 12192000"/>
              <a:gd name="connsiteY49" fmla="*/ 2362478 h 3021872"/>
              <a:gd name="connsiteX50" fmla="*/ 9656590 w 12192000"/>
              <a:gd name="connsiteY50" fmla="*/ 2365107 h 3021872"/>
              <a:gd name="connsiteX51" fmla="*/ 9651013 w 12192000"/>
              <a:gd name="connsiteY51" fmla="*/ 2365379 h 3021872"/>
              <a:gd name="connsiteX52" fmla="*/ 9629535 w 12192000"/>
              <a:gd name="connsiteY52" fmla="*/ 2359562 h 3021872"/>
              <a:gd name="connsiteX53" fmla="*/ 9621002 w 12192000"/>
              <a:gd name="connsiteY53" fmla="*/ 2358015 h 3021872"/>
              <a:gd name="connsiteX54" fmla="*/ 9620811 w 12192000"/>
              <a:gd name="connsiteY54" fmla="*/ 2358209 h 3021872"/>
              <a:gd name="connsiteX55" fmla="*/ 9612783 w 12192000"/>
              <a:gd name="connsiteY55" fmla="*/ 2356304 h 3021872"/>
              <a:gd name="connsiteX56" fmla="*/ 9573299 w 12192000"/>
              <a:gd name="connsiteY56" fmla="*/ 2344048 h 3021872"/>
              <a:gd name="connsiteX57" fmla="*/ 9523299 w 12192000"/>
              <a:gd name="connsiteY57" fmla="*/ 2356751 h 3021872"/>
              <a:gd name="connsiteX58" fmla="*/ 9502217 w 12192000"/>
              <a:gd name="connsiteY58" fmla="*/ 2356672 h 3021872"/>
              <a:gd name="connsiteX59" fmla="*/ 9491052 w 12192000"/>
              <a:gd name="connsiteY59" fmla="*/ 2357876 h 3021872"/>
              <a:gd name="connsiteX60" fmla="*/ 9490420 w 12192000"/>
              <a:gd name="connsiteY60" fmla="*/ 2358754 h 3021872"/>
              <a:gd name="connsiteX61" fmla="*/ 9422814 w 12192000"/>
              <a:gd name="connsiteY61" fmla="*/ 2337048 h 3021872"/>
              <a:gd name="connsiteX62" fmla="*/ 9387555 w 12192000"/>
              <a:gd name="connsiteY62" fmla="*/ 2324836 h 3021872"/>
              <a:gd name="connsiteX63" fmla="*/ 9385480 w 12192000"/>
              <a:gd name="connsiteY63" fmla="*/ 2325313 h 3021872"/>
              <a:gd name="connsiteX64" fmla="*/ 9369766 w 12192000"/>
              <a:gd name="connsiteY64" fmla="*/ 2317902 h 3021872"/>
              <a:gd name="connsiteX65" fmla="*/ 9356267 w 12192000"/>
              <a:gd name="connsiteY65" fmla="*/ 2307218 h 3021872"/>
              <a:gd name="connsiteX66" fmla="*/ 9240605 w 12192000"/>
              <a:gd name="connsiteY66" fmla="*/ 2292733 h 3021872"/>
              <a:gd name="connsiteX67" fmla="*/ 9083251 w 12192000"/>
              <a:gd name="connsiteY67" fmla="*/ 2245348 h 3021872"/>
              <a:gd name="connsiteX68" fmla="*/ 8956025 w 12192000"/>
              <a:gd name="connsiteY68" fmla="*/ 2219438 h 3021872"/>
              <a:gd name="connsiteX69" fmla="*/ 8791834 w 12192000"/>
              <a:gd name="connsiteY69" fmla="*/ 2194608 h 3021872"/>
              <a:gd name="connsiteX70" fmla="*/ 8677385 w 12192000"/>
              <a:gd name="connsiteY70" fmla="*/ 2172946 h 3021872"/>
              <a:gd name="connsiteX71" fmla="*/ 8628381 w 12192000"/>
              <a:gd name="connsiteY71" fmla="*/ 2151256 h 3021872"/>
              <a:gd name="connsiteX72" fmla="*/ 8608955 w 12192000"/>
              <a:gd name="connsiteY72" fmla="*/ 2154253 h 3021872"/>
              <a:gd name="connsiteX73" fmla="*/ 8605623 w 12192000"/>
              <a:gd name="connsiteY73" fmla="*/ 2154974 h 3021872"/>
              <a:gd name="connsiteX74" fmla="*/ 8591946 w 12192000"/>
              <a:gd name="connsiteY74" fmla="*/ 2153429 h 3021872"/>
              <a:gd name="connsiteX75" fmla="*/ 8588503 w 12192000"/>
              <a:gd name="connsiteY75" fmla="*/ 2158528 h 3021872"/>
              <a:gd name="connsiteX76" fmla="*/ 8542929 w 12192000"/>
              <a:gd name="connsiteY76" fmla="*/ 2155780 h 3021872"/>
              <a:gd name="connsiteX77" fmla="*/ 8422422 w 12192000"/>
              <a:gd name="connsiteY77" fmla="*/ 2128783 h 3021872"/>
              <a:gd name="connsiteX78" fmla="*/ 8350509 w 12192000"/>
              <a:gd name="connsiteY78" fmla="*/ 2116143 h 3021872"/>
              <a:gd name="connsiteX79" fmla="*/ 8323483 w 12192000"/>
              <a:gd name="connsiteY79" fmla="*/ 2116856 h 3021872"/>
              <a:gd name="connsiteX80" fmla="*/ 8285541 w 12192000"/>
              <a:gd name="connsiteY80" fmla="*/ 2114142 h 3021872"/>
              <a:gd name="connsiteX81" fmla="*/ 8156321 w 12192000"/>
              <a:gd name="connsiteY81" fmla="*/ 2105622 h 3021872"/>
              <a:gd name="connsiteX82" fmla="*/ 8115022 w 12192000"/>
              <a:gd name="connsiteY82" fmla="*/ 2097331 h 3021872"/>
              <a:gd name="connsiteX83" fmla="*/ 8109128 w 12192000"/>
              <a:gd name="connsiteY83" fmla="*/ 2095725 h 3021872"/>
              <a:gd name="connsiteX84" fmla="*/ 8061947 w 12192000"/>
              <a:gd name="connsiteY84" fmla="*/ 2076044 h 3021872"/>
              <a:gd name="connsiteX85" fmla="*/ 8056343 w 12192000"/>
              <a:gd name="connsiteY85" fmla="*/ 2079176 h 3021872"/>
              <a:gd name="connsiteX86" fmla="*/ 8039888 w 12192000"/>
              <a:gd name="connsiteY86" fmla="*/ 2079889 h 3021872"/>
              <a:gd name="connsiteX87" fmla="*/ 8027893 w 12192000"/>
              <a:gd name="connsiteY87" fmla="*/ 2071837 h 3021872"/>
              <a:gd name="connsiteX88" fmla="*/ 7968202 w 12192000"/>
              <a:gd name="connsiteY88" fmla="*/ 2048643 h 3021872"/>
              <a:gd name="connsiteX89" fmla="*/ 7879707 w 12192000"/>
              <a:gd name="connsiteY89" fmla="*/ 2019539 h 3021872"/>
              <a:gd name="connsiteX90" fmla="*/ 7867283 w 12192000"/>
              <a:gd name="connsiteY90" fmla="*/ 2011237 h 3021872"/>
              <a:gd name="connsiteX91" fmla="*/ 7843997 w 12192000"/>
              <a:gd name="connsiteY91" fmla="*/ 2004002 h 3021872"/>
              <a:gd name="connsiteX92" fmla="*/ 7819810 w 12192000"/>
              <a:gd name="connsiteY92" fmla="*/ 2003978 h 3021872"/>
              <a:gd name="connsiteX93" fmla="*/ 7766905 w 12192000"/>
              <a:gd name="connsiteY93" fmla="*/ 1994240 h 3021872"/>
              <a:gd name="connsiteX94" fmla="*/ 7748811 w 12192000"/>
              <a:gd name="connsiteY94" fmla="*/ 2001647 h 3021872"/>
              <a:gd name="connsiteX95" fmla="*/ 7745757 w 12192000"/>
              <a:gd name="connsiteY95" fmla="*/ 2003120 h 3021872"/>
              <a:gd name="connsiteX96" fmla="*/ 7732110 w 12192000"/>
              <a:gd name="connsiteY96" fmla="*/ 2004783 h 3021872"/>
              <a:gd name="connsiteX97" fmla="*/ 7730039 w 12192000"/>
              <a:gd name="connsiteY97" fmla="*/ 2010536 h 3021872"/>
              <a:gd name="connsiteX98" fmla="*/ 7685159 w 12192000"/>
              <a:gd name="connsiteY98" fmla="*/ 2018415 h 3021872"/>
              <a:gd name="connsiteX99" fmla="*/ 7561596 w 12192000"/>
              <a:gd name="connsiteY99" fmla="*/ 2020063 h 3021872"/>
              <a:gd name="connsiteX100" fmla="*/ 7488722 w 12192000"/>
              <a:gd name="connsiteY100" fmla="*/ 2024418 h 3021872"/>
              <a:gd name="connsiteX101" fmla="*/ 7462688 w 12192000"/>
              <a:gd name="connsiteY101" fmla="*/ 2031366 h 3021872"/>
              <a:gd name="connsiteX102" fmla="*/ 7425222 w 12192000"/>
              <a:gd name="connsiteY102" fmla="*/ 2037510 h 3021872"/>
              <a:gd name="connsiteX103" fmla="*/ 7360376 w 12192000"/>
              <a:gd name="connsiteY103" fmla="*/ 2052454 h 3021872"/>
              <a:gd name="connsiteX104" fmla="*/ 7297796 w 12192000"/>
              <a:gd name="connsiteY104" fmla="*/ 2059134 h 3021872"/>
              <a:gd name="connsiteX105" fmla="*/ 7255684 w 12192000"/>
              <a:gd name="connsiteY105" fmla="*/ 2060633 h 3021872"/>
              <a:gd name="connsiteX106" fmla="*/ 7249573 w 12192000"/>
              <a:gd name="connsiteY106" fmla="*/ 2060435 h 3021872"/>
              <a:gd name="connsiteX107" fmla="*/ 7198933 w 12192000"/>
              <a:gd name="connsiteY107" fmla="*/ 2052227 h 3021872"/>
              <a:gd name="connsiteX108" fmla="*/ 7194276 w 12192000"/>
              <a:gd name="connsiteY108" fmla="*/ 2056568 h 3021872"/>
              <a:gd name="connsiteX109" fmla="*/ 7178495 w 12192000"/>
              <a:gd name="connsiteY109" fmla="*/ 2061069 h 3021872"/>
              <a:gd name="connsiteX110" fmla="*/ 7164866 w 12192000"/>
              <a:gd name="connsiteY110" fmla="*/ 2056021 h 3021872"/>
              <a:gd name="connsiteX111" fmla="*/ 7101221 w 12192000"/>
              <a:gd name="connsiteY111" fmla="*/ 2047289 h 3021872"/>
              <a:gd name="connsiteX112" fmla="*/ 7008182 w 12192000"/>
              <a:gd name="connsiteY112" fmla="*/ 2039482 h 3021872"/>
              <a:gd name="connsiteX113" fmla="*/ 6994073 w 12192000"/>
              <a:gd name="connsiteY113" fmla="*/ 2034288 h 3021872"/>
              <a:gd name="connsiteX114" fmla="*/ 6902768 w 12192000"/>
              <a:gd name="connsiteY114" fmla="*/ 2021990 h 3021872"/>
              <a:gd name="connsiteX115" fmla="*/ 6854917 w 12192000"/>
              <a:gd name="connsiteY115" fmla="*/ 2020321 h 3021872"/>
              <a:gd name="connsiteX116" fmla="*/ 6849655 w 12192000"/>
              <a:gd name="connsiteY116" fmla="*/ 2025191 h 3021872"/>
              <a:gd name="connsiteX117" fmla="*/ 6835522 w 12192000"/>
              <a:gd name="connsiteY117" fmla="*/ 2024012 h 3021872"/>
              <a:gd name="connsiteX118" fmla="*/ 6707727 w 12192000"/>
              <a:gd name="connsiteY118" fmla="*/ 2006254 h 3021872"/>
              <a:gd name="connsiteX119" fmla="*/ 6561947 w 12192000"/>
              <a:gd name="connsiteY119" fmla="*/ 1975575 h 3021872"/>
              <a:gd name="connsiteX120" fmla="*/ 6464714 w 12192000"/>
              <a:gd name="connsiteY120" fmla="*/ 1978704 h 3021872"/>
              <a:gd name="connsiteX121" fmla="*/ 6242129 w 12192000"/>
              <a:gd name="connsiteY121" fmla="*/ 1915441 h 3021872"/>
              <a:gd name="connsiteX122" fmla="*/ 6080728 w 12192000"/>
              <a:gd name="connsiteY122" fmla="*/ 1895758 h 3021872"/>
              <a:gd name="connsiteX123" fmla="*/ 6069627 w 12192000"/>
              <a:gd name="connsiteY123" fmla="*/ 1885968 h 3021872"/>
              <a:gd name="connsiteX124" fmla="*/ 6055146 w 12192000"/>
              <a:gd name="connsiteY124" fmla="*/ 1879305 h 3021872"/>
              <a:gd name="connsiteX125" fmla="*/ 5953405 w 12192000"/>
              <a:gd name="connsiteY125" fmla="*/ 1849929 h 3021872"/>
              <a:gd name="connsiteX126" fmla="*/ 5940151 w 12192000"/>
              <a:gd name="connsiteY126" fmla="*/ 1852123 h 3021872"/>
              <a:gd name="connsiteX127" fmla="*/ 5917647 w 12192000"/>
              <a:gd name="connsiteY127" fmla="*/ 1852476 h 3021872"/>
              <a:gd name="connsiteX128" fmla="*/ 5860259 w 12192000"/>
              <a:gd name="connsiteY128" fmla="*/ 1865444 h 3021872"/>
              <a:gd name="connsiteX129" fmla="*/ 5821880 w 12192000"/>
              <a:gd name="connsiteY129" fmla="*/ 1854695 h 3021872"/>
              <a:gd name="connsiteX130" fmla="*/ 5813898 w 12192000"/>
              <a:gd name="connsiteY130" fmla="*/ 1853063 h 3021872"/>
              <a:gd name="connsiteX131" fmla="*/ 5813633 w 12192000"/>
              <a:gd name="connsiteY131" fmla="*/ 1853249 h 3021872"/>
              <a:gd name="connsiteX132" fmla="*/ 5804995 w 12192000"/>
              <a:gd name="connsiteY132" fmla="*/ 1851966 h 3021872"/>
              <a:gd name="connsiteX133" fmla="*/ 5799340 w 12192000"/>
              <a:gd name="connsiteY133" fmla="*/ 1850088 h 3021872"/>
              <a:gd name="connsiteX134" fmla="*/ 5783850 w 12192000"/>
              <a:gd name="connsiteY134" fmla="*/ 1846922 h 3021872"/>
              <a:gd name="connsiteX135" fmla="*/ 5777803 w 12192000"/>
              <a:gd name="connsiteY135" fmla="*/ 1847290 h 3021872"/>
              <a:gd name="connsiteX136" fmla="*/ 5774372 w 12192000"/>
              <a:gd name="connsiteY136" fmla="*/ 1849538 h 3021872"/>
              <a:gd name="connsiteX137" fmla="*/ 5740527 w 12192000"/>
              <a:gd name="connsiteY137" fmla="*/ 1850453 h 3021872"/>
              <a:gd name="connsiteX138" fmla="*/ 5671437 w 12192000"/>
              <a:gd name="connsiteY138" fmla="*/ 1845438 h 3021872"/>
              <a:gd name="connsiteX139" fmla="*/ 5633526 w 12192000"/>
              <a:gd name="connsiteY139" fmla="*/ 1839191 h 3021872"/>
              <a:gd name="connsiteX140" fmla="*/ 5527860 w 12192000"/>
              <a:gd name="connsiteY140" fmla="*/ 1825767 h 3021872"/>
              <a:gd name="connsiteX141" fmla="*/ 5420429 w 12192000"/>
              <a:gd name="connsiteY141" fmla="*/ 1815102 h 3021872"/>
              <a:gd name="connsiteX142" fmla="*/ 5339073 w 12192000"/>
              <a:gd name="connsiteY142" fmla="*/ 1819639 h 3021872"/>
              <a:gd name="connsiteX143" fmla="*/ 5334373 w 12192000"/>
              <a:gd name="connsiteY143" fmla="*/ 1817028 h 3021872"/>
              <a:gd name="connsiteX144" fmla="*/ 5326433 w 12192000"/>
              <a:gd name="connsiteY144" fmla="*/ 1814516 h 3021872"/>
              <a:gd name="connsiteX145" fmla="*/ 5326080 w 12192000"/>
              <a:gd name="connsiteY145" fmla="*/ 1814651 h 3021872"/>
              <a:gd name="connsiteX146" fmla="*/ 5318954 w 12192000"/>
              <a:gd name="connsiteY146" fmla="*/ 1811914 h 3021872"/>
              <a:gd name="connsiteX147" fmla="*/ 5286087 w 12192000"/>
              <a:gd name="connsiteY147" fmla="*/ 1796038 h 3021872"/>
              <a:gd name="connsiteX148" fmla="*/ 5223002 w 12192000"/>
              <a:gd name="connsiteY148" fmla="*/ 1799482 h 3021872"/>
              <a:gd name="connsiteX149" fmla="*/ 5200540 w 12192000"/>
              <a:gd name="connsiteY149" fmla="*/ 1796400 h 3021872"/>
              <a:gd name="connsiteX150" fmla="*/ 5154928 w 12192000"/>
              <a:gd name="connsiteY150" fmla="*/ 1781130 h 3021872"/>
              <a:gd name="connsiteX151" fmla="*/ 5149478 w 12192000"/>
              <a:gd name="connsiteY151" fmla="*/ 1780679 h 3021872"/>
              <a:gd name="connsiteX152" fmla="*/ 5130626 w 12192000"/>
              <a:gd name="connsiteY152" fmla="*/ 1768669 h 3021872"/>
              <a:gd name="connsiteX153" fmla="*/ 5102239 w 12192000"/>
              <a:gd name="connsiteY153" fmla="*/ 1753436 h 3021872"/>
              <a:gd name="connsiteX154" fmla="*/ 5099658 w 12192000"/>
              <a:gd name="connsiteY154" fmla="*/ 1753538 h 3021872"/>
              <a:gd name="connsiteX155" fmla="*/ 5088508 w 12192000"/>
              <a:gd name="connsiteY155" fmla="*/ 1745106 h 3021872"/>
              <a:gd name="connsiteX156" fmla="*/ 5082205 w 12192000"/>
              <a:gd name="connsiteY156" fmla="*/ 1734262 h 3021872"/>
              <a:gd name="connsiteX157" fmla="*/ 4931750 w 12192000"/>
              <a:gd name="connsiteY157" fmla="*/ 1691385 h 3021872"/>
              <a:gd name="connsiteX158" fmla="*/ 4824030 w 12192000"/>
              <a:gd name="connsiteY158" fmla="*/ 1643040 h 3021872"/>
              <a:gd name="connsiteX159" fmla="*/ 4758423 w 12192000"/>
              <a:gd name="connsiteY159" fmla="*/ 1579191 h 3021872"/>
              <a:gd name="connsiteX160" fmla="*/ 4514045 w 12192000"/>
              <a:gd name="connsiteY160" fmla="*/ 1535848 h 3021872"/>
              <a:gd name="connsiteX161" fmla="*/ 4458973 w 12192000"/>
              <a:gd name="connsiteY161" fmla="*/ 1525122 h 3021872"/>
              <a:gd name="connsiteX162" fmla="*/ 4423105 w 12192000"/>
              <a:gd name="connsiteY162" fmla="*/ 1500018 h 3021872"/>
              <a:gd name="connsiteX163" fmla="*/ 4400073 w 12192000"/>
              <a:gd name="connsiteY163" fmla="*/ 1499739 h 3021872"/>
              <a:gd name="connsiteX164" fmla="*/ 4395961 w 12192000"/>
              <a:gd name="connsiteY164" fmla="*/ 1499863 h 3021872"/>
              <a:gd name="connsiteX165" fmla="*/ 4382523 w 12192000"/>
              <a:gd name="connsiteY165" fmla="*/ 1496619 h 3021872"/>
              <a:gd name="connsiteX166" fmla="*/ 4374971 w 12192000"/>
              <a:gd name="connsiteY166" fmla="*/ 1500377 h 3021872"/>
              <a:gd name="connsiteX167" fmla="*/ 4352051 w 12192000"/>
              <a:gd name="connsiteY167" fmla="*/ 1498843 h 3021872"/>
              <a:gd name="connsiteX168" fmla="*/ 4328364 w 12192000"/>
              <a:gd name="connsiteY168" fmla="*/ 1491566 h 3021872"/>
              <a:gd name="connsiteX169" fmla="*/ 4220142 w 12192000"/>
              <a:gd name="connsiteY169" fmla="*/ 1451803 h 3021872"/>
              <a:gd name="connsiteX170" fmla="*/ 4152921 w 12192000"/>
              <a:gd name="connsiteY170" fmla="*/ 1430969 h 3021872"/>
              <a:gd name="connsiteX171" fmla="*/ 4123498 w 12192000"/>
              <a:gd name="connsiteY171" fmla="*/ 1427696 h 3021872"/>
              <a:gd name="connsiteX172" fmla="*/ 4085026 w 12192000"/>
              <a:gd name="connsiteY172" fmla="*/ 1420005 h 3021872"/>
              <a:gd name="connsiteX173" fmla="*/ 4014120 w 12192000"/>
              <a:gd name="connsiteY173" fmla="*/ 1410025 h 3021872"/>
              <a:gd name="connsiteX174" fmla="*/ 3924085 w 12192000"/>
              <a:gd name="connsiteY174" fmla="*/ 1390368 h 3021872"/>
              <a:gd name="connsiteX175" fmla="*/ 3875102 w 12192000"/>
              <a:gd name="connsiteY175" fmla="*/ 1356231 h 3021872"/>
              <a:gd name="connsiteX176" fmla="*/ 3866735 w 12192000"/>
              <a:gd name="connsiteY176" fmla="*/ 1358044 h 3021872"/>
              <a:gd name="connsiteX177" fmla="*/ 3824835 w 12192000"/>
              <a:gd name="connsiteY177" fmla="*/ 1344150 h 3021872"/>
              <a:gd name="connsiteX178" fmla="*/ 3698316 w 12192000"/>
              <a:gd name="connsiteY178" fmla="*/ 1271660 h 3021872"/>
              <a:gd name="connsiteX179" fmla="*/ 3615875 w 12192000"/>
              <a:gd name="connsiteY179" fmla="*/ 1245166 h 3021872"/>
              <a:gd name="connsiteX180" fmla="*/ 3583351 w 12192000"/>
              <a:gd name="connsiteY180" fmla="*/ 1239605 h 3021872"/>
              <a:gd name="connsiteX181" fmla="*/ 3529058 w 12192000"/>
              <a:gd name="connsiteY181" fmla="*/ 1230047 h 3021872"/>
              <a:gd name="connsiteX182" fmla="*/ 3438822 w 12192000"/>
              <a:gd name="connsiteY182" fmla="*/ 1205661 h 3021872"/>
              <a:gd name="connsiteX183" fmla="*/ 3390292 w 12192000"/>
              <a:gd name="connsiteY183" fmla="*/ 1197075 h 3021872"/>
              <a:gd name="connsiteX184" fmla="*/ 3315537 w 12192000"/>
              <a:gd name="connsiteY184" fmla="*/ 1185391 h 3021872"/>
              <a:gd name="connsiteX185" fmla="*/ 3305896 w 12192000"/>
              <a:gd name="connsiteY185" fmla="*/ 1180025 h 3021872"/>
              <a:gd name="connsiteX186" fmla="*/ 3260055 w 12192000"/>
              <a:gd name="connsiteY186" fmla="*/ 1189560 h 3021872"/>
              <a:gd name="connsiteX187" fmla="*/ 3136098 w 12192000"/>
              <a:gd name="connsiteY187" fmla="*/ 1171708 h 3021872"/>
              <a:gd name="connsiteX188" fmla="*/ 3113533 w 12192000"/>
              <a:gd name="connsiteY188" fmla="*/ 1171758 h 3021872"/>
              <a:gd name="connsiteX189" fmla="*/ 3087934 w 12192000"/>
              <a:gd name="connsiteY189" fmla="*/ 1162189 h 3021872"/>
              <a:gd name="connsiteX190" fmla="*/ 3033101 w 12192000"/>
              <a:gd name="connsiteY190" fmla="*/ 1146004 h 3021872"/>
              <a:gd name="connsiteX191" fmla="*/ 2999082 w 12192000"/>
              <a:gd name="connsiteY191" fmla="*/ 1129337 h 3021872"/>
              <a:gd name="connsiteX192" fmla="*/ 2988144 w 12192000"/>
              <a:gd name="connsiteY192" fmla="*/ 1133783 h 3021872"/>
              <a:gd name="connsiteX193" fmla="*/ 2964880 w 12192000"/>
              <a:gd name="connsiteY193" fmla="*/ 1133160 h 3021872"/>
              <a:gd name="connsiteX194" fmla="*/ 2871083 w 12192000"/>
              <a:gd name="connsiteY194" fmla="*/ 1114281 h 3021872"/>
              <a:gd name="connsiteX195" fmla="*/ 2853547 w 12192000"/>
              <a:gd name="connsiteY195" fmla="*/ 1113282 h 3021872"/>
              <a:gd name="connsiteX196" fmla="*/ 2834998 w 12192000"/>
              <a:gd name="connsiteY196" fmla="*/ 1105032 h 3021872"/>
              <a:gd name="connsiteX197" fmla="*/ 2832012 w 12192000"/>
              <a:gd name="connsiteY197" fmla="*/ 1103667 h 3021872"/>
              <a:gd name="connsiteX198" fmla="*/ 2831450 w 12192000"/>
              <a:gd name="connsiteY198" fmla="*/ 1103681 h 3021872"/>
              <a:gd name="connsiteX199" fmla="*/ 2830158 w 12192000"/>
              <a:gd name="connsiteY199" fmla="*/ 1102819 h 3021872"/>
              <a:gd name="connsiteX200" fmla="*/ 2817969 w 12192000"/>
              <a:gd name="connsiteY200" fmla="*/ 1097243 h 3021872"/>
              <a:gd name="connsiteX201" fmla="*/ 2812278 w 12192000"/>
              <a:gd name="connsiteY201" fmla="*/ 1097008 h 3021872"/>
              <a:gd name="connsiteX202" fmla="*/ 2735949 w 12192000"/>
              <a:gd name="connsiteY202" fmla="*/ 1069536 h 3021872"/>
              <a:gd name="connsiteX203" fmla="*/ 2700542 w 12192000"/>
              <a:gd name="connsiteY203" fmla="*/ 1056907 h 3021872"/>
              <a:gd name="connsiteX204" fmla="*/ 2690071 w 12192000"/>
              <a:gd name="connsiteY204" fmla="*/ 1056397 h 3021872"/>
              <a:gd name="connsiteX205" fmla="*/ 2655269 w 12192000"/>
              <a:gd name="connsiteY205" fmla="*/ 1042078 h 3021872"/>
              <a:gd name="connsiteX206" fmla="*/ 2637172 w 12192000"/>
              <a:gd name="connsiteY206" fmla="*/ 1039382 h 3021872"/>
              <a:gd name="connsiteX207" fmla="*/ 2544676 w 12192000"/>
              <a:gd name="connsiteY207" fmla="*/ 1019916 h 3021872"/>
              <a:gd name="connsiteX208" fmla="*/ 2521406 w 12192000"/>
              <a:gd name="connsiteY208" fmla="*/ 1022036 h 3021872"/>
              <a:gd name="connsiteX209" fmla="*/ 2462038 w 12192000"/>
              <a:gd name="connsiteY209" fmla="*/ 992687 h 3021872"/>
              <a:gd name="connsiteX210" fmla="*/ 2448962 w 12192000"/>
              <a:gd name="connsiteY210" fmla="*/ 988555 h 3021872"/>
              <a:gd name="connsiteX211" fmla="*/ 2444223 w 12192000"/>
              <a:gd name="connsiteY211" fmla="*/ 985580 h 3021872"/>
              <a:gd name="connsiteX212" fmla="*/ 2428175 w 12192000"/>
              <a:gd name="connsiteY212" fmla="*/ 997242 h 3021872"/>
              <a:gd name="connsiteX213" fmla="*/ 2398519 w 12192000"/>
              <a:gd name="connsiteY213" fmla="*/ 1001482 h 3021872"/>
              <a:gd name="connsiteX214" fmla="*/ 2385271 w 12192000"/>
              <a:gd name="connsiteY214" fmla="*/ 993786 h 3021872"/>
              <a:gd name="connsiteX215" fmla="*/ 2298174 w 12192000"/>
              <a:gd name="connsiteY215" fmla="*/ 956527 h 3021872"/>
              <a:gd name="connsiteX216" fmla="*/ 2271014 w 12192000"/>
              <a:gd name="connsiteY216" fmla="*/ 945440 h 3021872"/>
              <a:gd name="connsiteX217" fmla="*/ 2214838 w 12192000"/>
              <a:gd name="connsiteY217" fmla="*/ 924396 h 3021872"/>
              <a:gd name="connsiteX218" fmla="*/ 2038407 w 12192000"/>
              <a:gd name="connsiteY218" fmla="*/ 916628 h 3021872"/>
              <a:gd name="connsiteX219" fmla="*/ 1958268 w 12192000"/>
              <a:gd name="connsiteY219" fmla="*/ 931677 h 3021872"/>
              <a:gd name="connsiteX220" fmla="*/ 1740316 w 12192000"/>
              <a:gd name="connsiteY220" fmla="*/ 931710 h 3021872"/>
              <a:gd name="connsiteX221" fmla="*/ 1454477 w 12192000"/>
              <a:gd name="connsiteY221" fmla="*/ 973878 h 3021872"/>
              <a:gd name="connsiteX222" fmla="*/ 1385984 w 12192000"/>
              <a:gd name="connsiteY222" fmla="*/ 958621 h 3021872"/>
              <a:gd name="connsiteX223" fmla="*/ 1355604 w 12192000"/>
              <a:gd name="connsiteY223" fmla="*/ 960893 h 3021872"/>
              <a:gd name="connsiteX224" fmla="*/ 1305323 w 12192000"/>
              <a:gd name="connsiteY224" fmla="*/ 967511 h 3021872"/>
              <a:gd name="connsiteX225" fmla="*/ 1125607 w 12192000"/>
              <a:gd name="connsiteY225" fmla="*/ 968467 h 3021872"/>
              <a:gd name="connsiteX226" fmla="*/ 1016562 w 12192000"/>
              <a:gd name="connsiteY226" fmla="*/ 975260 h 3021872"/>
              <a:gd name="connsiteX227" fmla="*/ 818620 w 12192000"/>
              <a:gd name="connsiteY227" fmla="*/ 987723 h 3021872"/>
              <a:gd name="connsiteX228" fmla="*/ 611870 w 12192000"/>
              <a:gd name="connsiteY228" fmla="*/ 1002547 h 3021872"/>
              <a:gd name="connsiteX229" fmla="*/ 520325 w 12192000"/>
              <a:gd name="connsiteY229" fmla="*/ 1010590 h 3021872"/>
              <a:gd name="connsiteX230" fmla="*/ 386188 w 12192000"/>
              <a:gd name="connsiteY230" fmla="*/ 1040956 h 3021872"/>
              <a:gd name="connsiteX231" fmla="*/ 272629 w 12192000"/>
              <a:gd name="connsiteY231" fmla="*/ 1010300 h 3021872"/>
              <a:gd name="connsiteX232" fmla="*/ 113450 w 12192000"/>
              <a:gd name="connsiteY232" fmla="*/ 1038933 h 3021872"/>
              <a:gd name="connsiteX233" fmla="*/ 4256 w 12192000"/>
              <a:gd name="connsiteY233" fmla="*/ 1060111 h 3021872"/>
              <a:gd name="connsiteX234" fmla="*/ 0 w 12192000"/>
              <a:gd name="connsiteY234" fmla="*/ 1059714 h 3021872"/>
              <a:gd name="connsiteX235" fmla="*/ 0 w 12192000"/>
              <a:gd name="connsiteY235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46810 h 3021872"/>
              <a:gd name="connsiteX13" fmla="*/ 11438556 w 12192000"/>
              <a:gd name="connsiteY13" fmla="*/ 2873658 h 3021872"/>
              <a:gd name="connsiteX14" fmla="*/ 11355280 w 12192000"/>
              <a:gd name="connsiteY14" fmla="*/ 2766974 h 3021872"/>
              <a:gd name="connsiteX15" fmla="*/ 11346286 w 12192000"/>
              <a:gd name="connsiteY15" fmla="*/ 2771221 h 3021872"/>
              <a:gd name="connsiteX16" fmla="*/ 11307999 w 12192000"/>
              <a:gd name="connsiteY16" fmla="*/ 2758374 h 3021872"/>
              <a:gd name="connsiteX17" fmla="*/ 11228674 w 12192000"/>
              <a:gd name="connsiteY17" fmla="*/ 2738503 h 3021872"/>
              <a:gd name="connsiteX18" fmla="*/ 11208775 w 12192000"/>
              <a:gd name="connsiteY18" fmla="*/ 2733735 h 3021872"/>
              <a:gd name="connsiteX19" fmla="*/ 11191329 w 12192000"/>
              <a:gd name="connsiteY19" fmla="*/ 2735896 h 3021872"/>
              <a:gd name="connsiteX20" fmla="*/ 11095293 w 12192000"/>
              <a:gd name="connsiteY20" fmla="*/ 2734181 h 3021872"/>
              <a:gd name="connsiteX21" fmla="*/ 11072290 w 12192000"/>
              <a:gd name="connsiteY21" fmla="*/ 2737734 h 3021872"/>
              <a:gd name="connsiteX22" fmla="*/ 10980239 w 12192000"/>
              <a:gd name="connsiteY22" fmla="*/ 2729000 h 3021872"/>
              <a:gd name="connsiteX23" fmla="*/ 10980167 w 12192000"/>
              <a:gd name="connsiteY23" fmla="*/ 2728972 h 3021872"/>
              <a:gd name="connsiteX24" fmla="*/ 10943501 w 12192000"/>
              <a:gd name="connsiteY24" fmla="*/ 2723352 h 3021872"/>
              <a:gd name="connsiteX25" fmla="*/ 10740825 w 12192000"/>
              <a:gd name="connsiteY25" fmla="*/ 2642544 h 3021872"/>
              <a:gd name="connsiteX26" fmla="*/ 10621021 w 12192000"/>
              <a:gd name="connsiteY26" fmla="*/ 2583972 h 3021872"/>
              <a:gd name="connsiteX27" fmla="*/ 10501779 w 12192000"/>
              <a:gd name="connsiteY27" fmla="*/ 2548735 h 3021872"/>
              <a:gd name="connsiteX28" fmla="*/ 10403355 w 12192000"/>
              <a:gd name="connsiteY28" fmla="*/ 2512953 h 3021872"/>
              <a:gd name="connsiteX29" fmla="*/ 10337449 w 12192000"/>
              <a:gd name="connsiteY29" fmla="*/ 2488172 h 3021872"/>
              <a:gd name="connsiteX30" fmla="*/ 10324327 w 12192000"/>
              <a:gd name="connsiteY30" fmla="*/ 2478939 h 3021872"/>
              <a:gd name="connsiteX31" fmla="*/ 10321929 w 12192000"/>
              <a:gd name="connsiteY31" fmla="*/ 2478993 h 3021872"/>
              <a:gd name="connsiteX32" fmla="*/ 10290461 w 12192000"/>
              <a:gd name="connsiteY32" fmla="*/ 2462144 h 3021872"/>
              <a:gd name="connsiteX33" fmla="*/ 10268970 w 12192000"/>
              <a:gd name="connsiteY33" fmla="*/ 2448931 h 3021872"/>
              <a:gd name="connsiteX34" fmla="*/ 10263699 w 12192000"/>
              <a:gd name="connsiteY34" fmla="*/ 2448340 h 3021872"/>
              <a:gd name="connsiteX35" fmla="*/ 10228272 w 12192000"/>
              <a:gd name="connsiteY35" fmla="*/ 2431997 h 3021872"/>
              <a:gd name="connsiteX36" fmla="*/ 10215997 w 12192000"/>
              <a:gd name="connsiteY36" fmla="*/ 2431103 h 3021872"/>
              <a:gd name="connsiteX37" fmla="*/ 10193885 w 12192000"/>
              <a:gd name="connsiteY37" fmla="*/ 2427360 h 3021872"/>
              <a:gd name="connsiteX38" fmla="*/ 10135557 w 12192000"/>
              <a:gd name="connsiteY38" fmla="*/ 2429769 h 3021872"/>
              <a:gd name="connsiteX39" fmla="*/ 10092108 w 12192000"/>
              <a:gd name="connsiteY39" fmla="*/ 2409075 h 3021872"/>
              <a:gd name="connsiteX40" fmla="*/ 10091815 w 12192000"/>
              <a:gd name="connsiteY40" fmla="*/ 2409211 h 3021872"/>
              <a:gd name="connsiteX41" fmla="*/ 10083558 w 12192000"/>
              <a:gd name="connsiteY41" fmla="*/ 2406369 h 3021872"/>
              <a:gd name="connsiteX42" fmla="*/ 10078319 w 12192000"/>
              <a:gd name="connsiteY42" fmla="*/ 2403481 h 3021872"/>
              <a:gd name="connsiteX43" fmla="*/ 10063647 w 12192000"/>
              <a:gd name="connsiteY43" fmla="*/ 2397528 h 3021872"/>
              <a:gd name="connsiteX44" fmla="*/ 10057660 w 12192000"/>
              <a:gd name="connsiteY44" fmla="*/ 2396793 h 3021872"/>
              <a:gd name="connsiteX45" fmla="*/ 10003124 w 12192000"/>
              <a:gd name="connsiteY45" fmla="*/ 2406692 h 3021872"/>
              <a:gd name="connsiteX46" fmla="*/ 9898644 w 12192000"/>
              <a:gd name="connsiteY46" fmla="*/ 2393136 h 3021872"/>
              <a:gd name="connsiteX47" fmla="*/ 9794969 w 12192000"/>
              <a:gd name="connsiteY47" fmla="*/ 2376665 h 3021872"/>
              <a:gd name="connsiteX48" fmla="*/ 9690708 w 12192000"/>
              <a:gd name="connsiteY48" fmla="*/ 2362478 h 3021872"/>
              <a:gd name="connsiteX49" fmla="*/ 9656590 w 12192000"/>
              <a:gd name="connsiteY49" fmla="*/ 2365107 h 3021872"/>
              <a:gd name="connsiteX50" fmla="*/ 9651013 w 12192000"/>
              <a:gd name="connsiteY50" fmla="*/ 2365379 h 3021872"/>
              <a:gd name="connsiteX51" fmla="*/ 9629535 w 12192000"/>
              <a:gd name="connsiteY51" fmla="*/ 2359562 h 3021872"/>
              <a:gd name="connsiteX52" fmla="*/ 9621002 w 12192000"/>
              <a:gd name="connsiteY52" fmla="*/ 2358015 h 3021872"/>
              <a:gd name="connsiteX53" fmla="*/ 9620811 w 12192000"/>
              <a:gd name="connsiteY53" fmla="*/ 2358209 h 3021872"/>
              <a:gd name="connsiteX54" fmla="*/ 9612783 w 12192000"/>
              <a:gd name="connsiteY54" fmla="*/ 2356304 h 3021872"/>
              <a:gd name="connsiteX55" fmla="*/ 9573299 w 12192000"/>
              <a:gd name="connsiteY55" fmla="*/ 2344048 h 3021872"/>
              <a:gd name="connsiteX56" fmla="*/ 9523299 w 12192000"/>
              <a:gd name="connsiteY56" fmla="*/ 2356751 h 3021872"/>
              <a:gd name="connsiteX57" fmla="*/ 9502217 w 12192000"/>
              <a:gd name="connsiteY57" fmla="*/ 2356672 h 3021872"/>
              <a:gd name="connsiteX58" fmla="*/ 9491052 w 12192000"/>
              <a:gd name="connsiteY58" fmla="*/ 2357876 h 3021872"/>
              <a:gd name="connsiteX59" fmla="*/ 9490420 w 12192000"/>
              <a:gd name="connsiteY59" fmla="*/ 2358754 h 3021872"/>
              <a:gd name="connsiteX60" fmla="*/ 9422814 w 12192000"/>
              <a:gd name="connsiteY60" fmla="*/ 2337048 h 3021872"/>
              <a:gd name="connsiteX61" fmla="*/ 9387555 w 12192000"/>
              <a:gd name="connsiteY61" fmla="*/ 2324836 h 3021872"/>
              <a:gd name="connsiteX62" fmla="*/ 9385480 w 12192000"/>
              <a:gd name="connsiteY62" fmla="*/ 2325313 h 3021872"/>
              <a:gd name="connsiteX63" fmla="*/ 9369766 w 12192000"/>
              <a:gd name="connsiteY63" fmla="*/ 2317902 h 3021872"/>
              <a:gd name="connsiteX64" fmla="*/ 9356267 w 12192000"/>
              <a:gd name="connsiteY64" fmla="*/ 2307218 h 3021872"/>
              <a:gd name="connsiteX65" fmla="*/ 9240605 w 12192000"/>
              <a:gd name="connsiteY65" fmla="*/ 2292733 h 3021872"/>
              <a:gd name="connsiteX66" fmla="*/ 9083251 w 12192000"/>
              <a:gd name="connsiteY66" fmla="*/ 2245348 h 3021872"/>
              <a:gd name="connsiteX67" fmla="*/ 8956025 w 12192000"/>
              <a:gd name="connsiteY67" fmla="*/ 2219438 h 3021872"/>
              <a:gd name="connsiteX68" fmla="*/ 8791834 w 12192000"/>
              <a:gd name="connsiteY68" fmla="*/ 2194608 h 3021872"/>
              <a:gd name="connsiteX69" fmla="*/ 8677385 w 12192000"/>
              <a:gd name="connsiteY69" fmla="*/ 2172946 h 3021872"/>
              <a:gd name="connsiteX70" fmla="*/ 8628381 w 12192000"/>
              <a:gd name="connsiteY70" fmla="*/ 2151256 h 3021872"/>
              <a:gd name="connsiteX71" fmla="*/ 8608955 w 12192000"/>
              <a:gd name="connsiteY71" fmla="*/ 2154253 h 3021872"/>
              <a:gd name="connsiteX72" fmla="*/ 8605623 w 12192000"/>
              <a:gd name="connsiteY72" fmla="*/ 2154974 h 3021872"/>
              <a:gd name="connsiteX73" fmla="*/ 8591946 w 12192000"/>
              <a:gd name="connsiteY73" fmla="*/ 2153429 h 3021872"/>
              <a:gd name="connsiteX74" fmla="*/ 8588503 w 12192000"/>
              <a:gd name="connsiteY74" fmla="*/ 2158528 h 3021872"/>
              <a:gd name="connsiteX75" fmla="*/ 8542929 w 12192000"/>
              <a:gd name="connsiteY75" fmla="*/ 2155780 h 3021872"/>
              <a:gd name="connsiteX76" fmla="*/ 8422422 w 12192000"/>
              <a:gd name="connsiteY76" fmla="*/ 2128783 h 3021872"/>
              <a:gd name="connsiteX77" fmla="*/ 8350509 w 12192000"/>
              <a:gd name="connsiteY77" fmla="*/ 2116143 h 3021872"/>
              <a:gd name="connsiteX78" fmla="*/ 8323483 w 12192000"/>
              <a:gd name="connsiteY78" fmla="*/ 2116856 h 3021872"/>
              <a:gd name="connsiteX79" fmla="*/ 8285541 w 12192000"/>
              <a:gd name="connsiteY79" fmla="*/ 2114142 h 3021872"/>
              <a:gd name="connsiteX80" fmla="*/ 8156321 w 12192000"/>
              <a:gd name="connsiteY80" fmla="*/ 2105622 h 3021872"/>
              <a:gd name="connsiteX81" fmla="*/ 8115022 w 12192000"/>
              <a:gd name="connsiteY81" fmla="*/ 2097331 h 3021872"/>
              <a:gd name="connsiteX82" fmla="*/ 8109128 w 12192000"/>
              <a:gd name="connsiteY82" fmla="*/ 2095725 h 3021872"/>
              <a:gd name="connsiteX83" fmla="*/ 8061947 w 12192000"/>
              <a:gd name="connsiteY83" fmla="*/ 2076044 h 3021872"/>
              <a:gd name="connsiteX84" fmla="*/ 8056343 w 12192000"/>
              <a:gd name="connsiteY84" fmla="*/ 2079176 h 3021872"/>
              <a:gd name="connsiteX85" fmla="*/ 8039888 w 12192000"/>
              <a:gd name="connsiteY85" fmla="*/ 2079889 h 3021872"/>
              <a:gd name="connsiteX86" fmla="*/ 8027893 w 12192000"/>
              <a:gd name="connsiteY86" fmla="*/ 2071837 h 3021872"/>
              <a:gd name="connsiteX87" fmla="*/ 7968202 w 12192000"/>
              <a:gd name="connsiteY87" fmla="*/ 2048643 h 3021872"/>
              <a:gd name="connsiteX88" fmla="*/ 7879707 w 12192000"/>
              <a:gd name="connsiteY88" fmla="*/ 2019539 h 3021872"/>
              <a:gd name="connsiteX89" fmla="*/ 7867283 w 12192000"/>
              <a:gd name="connsiteY89" fmla="*/ 2011237 h 3021872"/>
              <a:gd name="connsiteX90" fmla="*/ 7843997 w 12192000"/>
              <a:gd name="connsiteY90" fmla="*/ 2004002 h 3021872"/>
              <a:gd name="connsiteX91" fmla="*/ 7819810 w 12192000"/>
              <a:gd name="connsiteY91" fmla="*/ 2003978 h 3021872"/>
              <a:gd name="connsiteX92" fmla="*/ 7766905 w 12192000"/>
              <a:gd name="connsiteY92" fmla="*/ 1994240 h 3021872"/>
              <a:gd name="connsiteX93" fmla="*/ 7748811 w 12192000"/>
              <a:gd name="connsiteY93" fmla="*/ 2001647 h 3021872"/>
              <a:gd name="connsiteX94" fmla="*/ 7745757 w 12192000"/>
              <a:gd name="connsiteY94" fmla="*/ 2003120 h 3021872"/>
              <a:gd name="connsiteX95" fmla="*/ 7732110 w 12192000"/>
              <a:gd name="connsiteY95" fmla="*/ 2004783 h 3021872"/>
              <a:gd name="connsiteX96" fmla="*/ 7730039 w 12192000"/>
              <a:gd name="connsiteY96" fmla="*/ 2010536 h 3021872"/>
              <a:gd name="connsiteX97" fmla="*/ 7685159 w 12192000"/>
              <a:gd name="connsiteY97" fmla="*/ 2018415 h 3021872"/>
              <a:gd name="connsiteX98" fmla="*/ 7561596 w 12192000"/>
              <a:gd name="connsiteY98" fmla="*/ 2020063 h 3021872"/>
              <a:gd name="connsiteX99" fmla="*/ 7488722 w 12192000"/>
              <a:gd name="connsiteY99" fmla="*/ 2024418 h 3021872"/>
              <a:gd name="connsiteX100" fmla="*/ 7462688 w 12192000"/>
              <a:gd name="connsiteY100" fmla="*/ 2031366 h 3021872"/>
              <a:gd name="connsiteX101" fmla="*/ 7425222 w 12192000"/>
              <a:gd name="connsiteY101" fmla="*/ 2037510 h 3021872"/>
              <a:gd name="connsiteX102" fmla="*/ 7360376 w 12192000"/>
              <a:gd name="connsiteY102" fmla="*/ 2052454 h 3021872"/>
              <a:gd name="connsiteX103" fmla="*/ 7297796 w 12192000"/>
              <a:gd name="connsiteY103" fmla="*/ 2059134 h 3021872"/>
              <a:gd name="connsiteX104" fmla="*/ 7255684 w 12192000"/>
              <a:gd name="connsiteY104" fmla="*/ 2060633 h 3021872"/>
              <a:gd name="connsiteX105" fmla="*/ 7249573 w 12192000"/>
              <a:gd name="connsiteY105" fmla="*/ 2060435 h 3021872"/>
              <a:gd name="connsiteX106" fmla="*/ 7198933 w 12192000"/>
              <a:gd name="connsiteY106" fmla="*/ 2052227 h 3021872"/>
              <a:gd name="connsiteX107" fmla="*/ 7194276 w 12192000"/>
              <a:gd name="connsiteY107" fmla="*/ 2056568 h 3021872"/>
              <a:gd name="connsiteX108" fmla="*/ 7178495 w 12192000"/>
              <a:gd name="connsiteY108" fmla="*/ 2061069 h 3021872"/>
              <a:gd name="connsiteX109" fmla="*/ 7164866 w 12192000"/>
              <a:gd name="connsiteY109" fmla="*/ 2056021 h 3021872"/>
              <a:gd name="connsiteX110" fmla="*/ 7101221 w 12192000"/>
              <a:gd name="connsiteY110" fmla="*/ 2047289 h 3021872"/>
              <a:gd name="connsiteX111" fmla="*/ 7008182 w 12192000"/>
              <a:gd name="connsiteY111" fmla="*/ 2039482 h 3021872"/>
              <a:gd name="connsiteX112" fmla="*/ 6994073 w 12192000"/>
              <a:gd name="connsiteY112" fmla="*/ 2034288 h 3021872"/>
              <a:gd name="connsiteX113" fmla="*/ 6902768 w 12192000"/>
              <a:gd name="connsiteY113" fmla="*/ 2021990 h 3021872"/>
              <a:gd name="connsiteX114" fmla="*/ 6854917 w 12192000"/>
              <a:gd name="connsiteY114" fmla="*/ 2020321 h 3021872"/>
              <a:gd name="connsiteX115" fmla="*/ 6849655 w 12192000"/>
              <a:gd name="connsiteY115" fmla="*/ 2025191 h 3021872"/>
              <a:gd name="connsiteX116" fmla="*/ 6835522 w 12192000"/>
              <a:gd name="connsiteY116" fmla="*/ 2024012 h 3021872"/>
              <a:gd name="connsiteX117" fmla="*/ 6707727 w 12192000"/>
              <a:gd name="connsiteY117" fmla="*/ 2006254 h 3021872"/>
              <a:gd name="connsiteX118" fmla="*/ 6561947 w 12192000"/>
              <a:gd name="connsiteY118" fmla="*/ 1975575 h 3021872"/>
              <a:gd name="connsiteX119" fmla="*/ 6464714 w 12192000"/>
              <a:gd name="connsiteY119" fmla="*/ 1978704 h 3021872"/>
              <a:gd name="connsiteX120" fmla="*/ 6242129 w 12192000"/>
              <a:gd name="connsiteY120" fmla="*/ 1915441 h 3021872"/>
              <a:gd name="connsiteX121" fmla="*/ 6080728 w 12192000"/>
              <a:gd name="connsiteY121" fmla="*/ 1895758 h 3021872"/>
              <a:gd name="connsiteX122" fmla="*/ 6069627 w 12192000"/>
              <a:gd name="connsiteY122" fmla="*/ 1885968 h 3021872"/>
              <a:gd name="connsiteX123" fmla="*/ 6055146 w 12192000"/>
              <a:gd name="connsiteY123" fmla="*/ 1879305 h 3021872"/>
              <a:gd name="connsiteX124" fmla="*/ 5953405 w 12192000"/>
              <a:gd name="connsiteY124" fmla="*/ 1849929 h 3021872"/>
              <a:gd name="connsiteX125" fmla="*/ 5940151 w 12192000"/>
              <a:gd name="connsiteY125" fmla="*/ 1852123 h 3021872"/>
              <a:gd name="connsiteX126" fmla="*/ 5917647 w 12192000"/>
              <a:gd name="connsiteY126" fmla="*/ 1852476 h 3021872"/>
              <a:gd name="connsiteX127" fmla="*/ 5860259 w 12192000"/>
              <a:gd name="connsiteY127" fmla="*/ 1865444 h 3021872"/>
              <a:gd name="connsiteX128" fmla="*/ 5821880 w 12192000"/>
              <a:gd name="connsiteY128" fmla="*/ 1854695 h 3021872"/>
              <a:gd name="connsiteX129" fmla="*/ 5813898 w 12192000"/>
              <a:gd name="connsiteY129" fmla="*/ 1853063 h 3021872"/>
              <a:gd name="connsiteX130" fmla="*/ 5813633 w 12192000"/>
              <a:gd name="connsiteY130" fmla="*/ 1853249 h 3021872"/>
              <a:gd name="connsiteX131" fmla="*/ 5804995 w 12192000"/>
              <a:gd name="connsiteY131" fmla="*/ 1851966 h 3021872"/>
              <a:gd name="connsiteX132" fmla="*/ 5799340 w 12192000"/>
              <a:gd name="connsiteY132" fmla="*/ 1850088 h 3021872"/>
              <a:gd name="connsiteX133" fmla="*/ 5783850 w 12192000"/>
              <a:gd name="connsiteY133" fmla="*/ 1846922 h 3021872"/>
              <a:gd name="connsiteX134" fmla="*/ 5777803 w 12192000"/>
              <a:gd name="connsiteY134" fmla="*/ 1847290 h 3021872"/>
              <a:gd name="connsiteX135" fmla="*/ 5774372 w 12192000"/>
              <a:gd name="connsiteY135" fmla="*/ 1849538 h 3021872"/>
              <a:gd name="connsiteX136" fmla="*/ 5740527 w 12192000"/>
              <a:gd name="connsiteY136" fmla="*/ 1850453 h 3021872"/>
              <a:gd name="connsiteX137" fmla="*/ 5671437 w 12192000"/>
              <a:gd name="connsiteY137" fmla="*/ 1845438 h 3021872"/>
              <a:gd name="connsiteX138" fmla="*/ 5633526 w 12192000"/>
              <a:gd name="connsiteY138" fmla="*/ 1839191 h 3021872"/>
              <a:gd name="connsiteX139" fmla="*/ 5527860 w 12192000"/>
              <a:gd name="connsiteY139" fmla="*/ 1825767 h 3021872"/>
              <a:gd name="connsiteX140" fmla="*/ 5420429 w 12192000"/>
              <a:gd name="connsiteY140" fmla="*/ 1815102 h 3021872"/>
              <a:gd name="connsiteX141" fmla="*/ 5339073 w 12192000"/>
              <a:gd name="connsiteY141" fmla="*/ 1819639 h 3021872"/>
              <a:gd name="connsiteX142" fmla="*/ 5334373 w 12192000"/>
              <a:gd name="connsiteY142" fmla="*/ 1817028 h 3021872"/>
              <a:gd name="connsiteX143" fmla="*/ 5326433 w 12192000"/>
              <a:gd name="connsiteY143" fmla="*/ 1814516 h 3021872"/>
              <a:gd name="connsiteX144" fmla="*/ 5326080 w 12192000"/>
              <a:gd name="connsiteY144" fmla="*/ 1814651 h 3021872"/>
              <a:gd name="connsiteX145" fmla="*/ 5318954 w 12192000"/>
              <a:gd name="connsiteY145" fmla="*/ 1811914 h 3021872"/>
              <a:gd name="connsiteX146" fmla="*/ 5286087 w 12192000"/>
              <a:gd name="connsiteY146" fmla="*/ 1796038 h 3021872"/>
              <a:gd name="connsiteX147" fmla="*/ 5223002 w 12192000"/>
              <a:gd name="connsiteY147" fmla="*/ 1799482 h 3021872"/>
              <a:gd name="connsiteX148" fmla="*/ 5200540 w 12192000"/>
              <a:gd name="connsiteY148" fmla="*/ 1796400 h 3021872"/>
              <a:gd name="connsiteX149" fmla="*/ 5154928 w 12192000"/>
              <a:gd name="connsiteY149" fmla="*/ 1781130 h 3021872"/>
              <a:gd name="connsiteX150" fmla="*/ 5149478 w 12192000"/>
              <a:gd name="connsiteY150" fmla="*/ 1780679 h 3021872"/>
              <a:gd name="connsiteX151" fmla="*/ 5130626 w 12192000"/>
              <a:gd name="connsiteY151" fmla="*/ 1768669 h 3021872"/>
              <a:gd name="connsiteX152" fmla="*/ 5102239 w 12192000"/>
              <a:gd name="connsiteY152" fmla="*/ 1753436 h 3021872"/>
              <a:gd name="connsiteX153" fmla="*/ 5099658 w 12192000"/>
              <a:gd name="connsiteY153" fmla="*/ 1753538 h 3021872"/>
              <a:gd name="connsiteX154" fmla="*/ 5088508 w 12192000"/>
              <a:gd name="connsiteY154" fmla="*/ 1745106 h 3021872"/>
              <a:gd name="connsiteX155" fmla="*/ 5082205 w 12192000"/>
              <a:gd name="connsiteY155" fmla="*/ 1734262 h 3021872"/>
              <a:gd name="connsiteX156" fmla="*/ 4931750 w 12192000"/>
              <a:gd name="connsiteY156" fmla="*/ 1691385 h 3021872"/>
              <a:gd name="connsiteX157" fmla="*/ 4824030 w 12192000"/>
              <a:gd name="connsiteY157" fmla="*/ 1643040 h 3021872"/>
              <a:gd name="connsiteX158" fmla="*/ 4758423 w 12192000"/>
              <a:gd name="connsiteY158" fmla="*/ 1579191 h 3021872"/>
              <a:gd name="connsiteX159" fmla="*/ 4514045 w 12192000"/>
              <a:gd name="connsiteY159" fmla="*/ 1535848 h 3021872"/>
              <a:gd name="connsiteX160" fmla="*/ 4458973 w 12192000"/>
              <a:gd name="connsiteY160" fmla="*/ 1525122 h 3021872"/>
              <a:gd name="connsiteX161" fmla="*/ 4423105 w 12192000"/>
              <a:gd name="connsiteY161" fmla="*/ 1500018 h 3021872"/>
              <a:gd name="connsiteX162" fmla="*/ 4400073 w 12192000"/>
              <a:gd name="connsiteY162" fmla="*/ 1499739 h 3021872"/>
              <a:gd name="connsiteX163" fmla="*/ 4395961 w 12192000"/>
              <a:gd name="connsiteY163" fmla="*/ 1499863 h 3021872"/>
              <a:gd name="connsiteX164" fmla="*/ 4382523 w 12192000"/>
              <a:gd name="connsiteY164" fmla="*/ 1496619 h 3021872"/>
              <a:gd name="connsiteX165" fmla="*/ 4374971 w 12192000"/>
              <a:gd name="connsiteY165" fmla="*/ 1500377 h 3021872"/>
              <a:gd name="connsiteX166" fmla="*/ 4352051 w 12192000"/>
              <a:gd name="connsiteY166" fmla="*/ 1498843 h 3021872"/>
              <a:gd name="connsiteX167" fmla="*/ 4328364 w 12192000"/>
              <a:gd name="connsiteY167" fmla="*/ 1491566 h 3021872"/>
              <a:gd name="connsiteX168" fmla="*/ 4220142 w 12192000"/>
              <a:gd name="connsiteY168" fmla="*/ 1451803 h 3021872"/>
              <a:gd name="connsiteX169" fmla="*/ 4152921 w 12192000"/>
              <a:gd name="connsiteY169" fmla="*/ 1430969 h 3021872"/>
              <a:gd name="connsiteX170" fmla="*/ 4123498 w 12192000"/>
              <a:gd name="connsiteY170" fmla="*/ 1427696 h 3021872"/>
              <a:gd name="connsiteX171" fmla="*/ 4085026 w 12192000"/>
              <a:gd name="connsiteY171" fmla="*/ 1420005 h 3021872"/>
              <a:gd name="connsiteX172" fmla="*/ 4014120 w 12192000"/>
              <a:gd name="connsiteY172" fmla="*/ 1410025 h 3021872"/>
              <a:gd name="connsiteX173" fmla="*/ 3924085 w 12192000"/>
              <a:gd name="connsiteY173" fmla="*/ 1390368 h 3021872"/>
              <a:gd name="connsiteX174" fmla="*/ 3875102 w 12192000"/>
              <a:gd name="connsiteY174" fmla="*/ 1356231 h 3021872"/>
              <a:gd name="connsiteX175" fmla="*/ 3866735 w 12192000"/>
              <a:gd name="connsiteY175" fmla="*/ 1358044 h 3021872"/>
              <a:gd name="connsiteX176" fmla="*/ 3824835 w 12192000"/>
              <a:gd name="connsiteY176" fmla="*/ 1344150 h 3021872"/>
              <a:gd name="connsiteX177" fmla="*/ 3698316 w 12192000"/>
              <a:gd name="connsiteY177" fmla="*/ 1271660 h 3021872"/>
              <a:gd name="connsiteX178" fmla="*/ 3615875 w 12192000"/>
              <a:gd name="connsiteY178" fmla="*/ 1245166 h 3021872"/>
              <a:gd name="connsiteX179" fmla="*/ 3583351 w 12192000"/>
              <a:gd name="connsiteY179" fmla="*/ 1239605 h 3021872"/>
              <a:gd name="connsiteX180" fmla="*/ 3529058 w 12192000"/>
              <a:gd name="connsiteY180" fmla="*/ 1230047 h 3021872"/>
              <a:gd name="connsiteX181" fmla="*/ 3438822 w 12192000"/>
              <a:gd name="connsiteY181" fmla="*/ 1205661 h 3021872"/>
              <a:gd name="connsiteX182" fmla="*/ 3390292 w 12192000"/>
              <a:gd name="connsiteY182" fmla="*/ 1197075 h 3021872"/>
              <a:gd name="connsiteX183" fmla="*/ 3315537 w 12192000"/>
              <a:gd name="connsiteY183" fmla="*/ 1185391 h 3021872"/>
              <a:gd name="connsiteX184" fmla="*/ 3305896 w 12192000"/>
              <a:gd name="connsiteY184" fmla="*/ 1180025 h 3021872"/>
              <a:gd name="connsiteX185" fmla="*/ 3260055 w 12192000"/>
              <a:gd name="connsiteY185" fmla="*/ 1189560 h 3021872"/>
              <a:gd name="connsiteX186" fmla="*/ 3136098 w 12192000"/>
              <a:gd name="connsiteY186" fmla="*/ 1171708 h 3021872"/>
              <a:gd name="connsiteX187" fmla="*/ 3113533 w 12192000"/>
              <a:gd name="connsiteY187" fmla="*/ 1171758 h 3021872"/>
              <a:gd name="connsiteX188" fmla="*/ 3087934 w 12192000"/>
              <a:gd name="connsiteY188" fmla="*/ 1162189 h 3021872"/>
              <a:gd name="connsiteX189" fmla="*/ 3033101 w 12192000"/>
              <a:gd name="connsiteY189" fmla="*/ 1146004 h 3021872"/>
              <a:gd name="connsiteX190" fmla="*/ 2999082 w 12192000"/>
              <a:gd name="connsiteY190" fmla="*/ 1129337 h 3021872"/>
              <a:gd name="connsiteX191" fmla="*/ 2988144 w 12192000"/>
              <a:gd name="connsiteY191" fmla="*/ 1133783 h 3021872"/>
              <a:gd name="connsiteX192" fmla="*/ 2964880 w 12192000"/>
              <a:gd name="connsiteY192" fmla="*/ 1133160 h 3021872"/>
              <a:gd name="connsiteX193" fmla="*/ 2871083 w 12192000"/>
              <a:gd name="connsiteY193" fmla="*/ 1114281 h 3021872"/>
              <a:gd name="connsiteX194" fmla="*/ 2853547 w 12192000"/>
              <a:gd name="connsiteY194" fmla="*/ 1113282 h 3021872"/>
              <a:gd name="connsiteX195" fmla="*/ 2834998 w 12192000"/>
              <a:gd name="connsiteY195" fmla="*/ 1105032 h 3021872"/>
              <a:gd name="connsiteX196" fmla="*/ 2832012 w 12192000"/>
              <a:gd name="connsiteY196" fmla="*/ 1103667 h 3021872"/>
              <a:gd name="connsiteX197" fmla="*/ 2831450 w 12192000"/>
              <a:gd name="connsiteY197" fmla="*/ 1103681 h 3021872"/>
              <a:gd name="connsiteX198" fmla="*/ 2830158 w 12192000"/>
              <a:gd name="connsiteY198" fmla="*/ 1102819 h 3021872"/>
              <a:gd name="connsiteX199" fmla="*/ 2817969 w 12192000"/>
              <a:gd name="connsiteY199" fmla="*/ 1097243 h 3021872"/>
              <a:gd name="connsiteX200" fmla="*/ 2812278 w 12192000"/>
              <a:gd name="connsiteY200" fmla="*/ 1097008 h 3021872"/>
              <a:gd name="connsiteX201" fmla="*/ 2735949 w 12192000"/>
              <a:gd name="connsiteY201" fmla="*/ 1069536 h 3021872"/>
              <a:gd name="connsiteX202" fmla="*/ 2700542 w 12192000"/>
              <a:gd name="connsiteY202" fmla="*/ 1056907 h 3021872"/>
              <a:gd name="connsiteX203" fmla="*/ 2690071 w 12192000"/>
              <a:gd name="connsiteY203" fmla="*/ 1056397 h 3021872"/>
              <a:gd name="connsiteX204" fmla="*/ 2655269 w 12192000"/>
              <a:gd name="connsiteY204" fmla="*/ 1042078 h 3021872"/>
              <a:gd name="connsiteX205" fmla="*/ 2637172 w 12192000"/>
              <a:gd name="connsiteY205" fmla="*/ 1039382 h 3021872"/>
              <a:gd name="connsiteX206" fmla="*/ 2544676 w 12192000"/>
              <a:gd name="connsiteY206" fmla="*/ 1019916 h 3021872"/>
              <a:gd name="connsiteX207" fmla="*/ 2521406 w 12192000"/>
              <a:gd name="connsiteY207" fmla="*/ 1022036 h 3021872"/>
              <a:gd name="connsiteX208" fmla="*/ 2462038 w 12192000"/>
              <a:gd name="connsiteY208" fmla="*/ 992687 h 3021872"/>
              <a:gd name="connsiteX209" fmla="*/ 2448962 w 12192000"/>
              <a:gd name="connsiteY209" fmla="*/ 988555 h 3021872"/>
              <a:gd name="connsiteX210" fmla="*/ 2444223 w 12192000"/>
              <a:gd name="connsiteY210" fmla="*/ 985580 h 3021872"/>
              <a:gd name="connsiteX211" fmla="*/ 2428175 w 12192000"/>
              <a:gd name="connsiteY211" fmla="*/ 997242 h 3021872"/>
              <a:gd name="connsiteX212" fmla="*/ 2398519 w 12192000"/>
              <a:gd name="connsiteY212" fmla="*/ 1001482 h 3021872"/>
              <a:gd name="connsiteX213" fmla="*/ 2385271 w 12192000"/>
              <a:gd name="connsiteY213" fmla="*/ 993786 h 3021872"/>
              <a:gd name="connsiteX214" fmla="*/ 2298174 w 12192000"/>
              <a:gd name="connsiteY214" fmla="*/ 956527 h 3021872"/>
              <a:gd name="connsiteX215" fmla="*/ 2271014 w 12192000"/>
              <a:gd name="connsiteY215" fmla="*/ 945440 h 3021872"/>
              <a:gd name="connsiteX216" fmla="*/ 2214838 w 12192000"/>
              <a:gd name="connsiteY216" fmla="*/ 924396 h 3021872"/>
              <a:gd name="connsiteX217" fmla="*/ 2038407 w 12192000"/>
              <a:gd name="connsiteY217" fmla="*/ 916628 h 3021872"/>
              <a:gd name="connsiteX218" fmla="*/ 1958268 w 12192000"/>
              <a:gd name="connsiteY218" fmla="*/ 931677 h 3021872"/>
              <a:gd name="connsiteX219" fmla="*/ 1740316 w 12192000"/>
              <a:gd name="connsiteY219" fmla="*/ 931710 h 3021872"/>
              <a:gd name="connsiteX220" fmla="*/ 1454477 w 12192000"/>
              <a:gd name="connsiteY220" fmla="*/ 973878 h 3021872"/>
              <a:gd name="connsiteX221" fmla="*/ 1385984 w 12192000"/>
              <a:gd name="connsiteY221" fmla="*/ 958621 h 3021872"/>
              <a:gd name="connsiteX222" fmla="*/ 1355604 w 12192000"/>
              <a:gd name="connsiteY222" fmla="*/ 960893 h 3021872"/>
              <a:gd name="connsiteX223" fmla="*/ 1305323 w 12192000"/>
              <a:gd name="connsiteY223" fmla="*/ 967511 h 3021872"/>
              <a:gd name="connsiteX224" fmla="*/ 1125607 w 12192000"/>
              <a:gd name="connsiteY224" fmla="*/ 968467 h 3021872"/>
              <a:gd name="connsiteX225" fmla="*/ 1016562 w 12192000"/>
              <a:gd name="connsiteY225" fmla="*/ 975260 h 3021872"/>
              <a:gd name="connsiteX226" fmla="*/ 818620 w 12192000"/>
              <a:gd name="connsiteY226" fmla="*/ 987723 h 3021872"/>
              <a:gd name="connsiteX227" fmla="*/ 611870 w 12192000"/>
              <a:gd name="connsiteY227" fmla="*/ 1002547 h 3021872"/>
              <a:gd name="connsiteX228" fmla="*/ 520325 w 12192000"/>
              <a:gd name="connsiteY228" fmla="*/ 1010590 h 3021872"/>
              <a:gd name="connsiteX229" fmla="*/ 386188 w 12192000"/>
              <a:gd name="connsiteY229" fmla="*/ 1040956 h 3021872"/>
              <a:gd name="connsiteX230" fmla="*/ 272629 w 12192000"/>
              <a:gd name="connsiteY230" fmla="*/ 1010300 h 3021872"/>
              <a:gd name="connsiteX231" fmla="*/ 113450 w 12192000"/>
              <a:gd name="connsiteY231" fmla="*/ 1038933 h 3021872"/>
              <a:gd name="connsiteX232" fmla="*/ 4256 w 12192000"/>
              <a:gd name="connsiteY232" fmla="*/ 1060111 h 3021872"/>
              <a:gd name="connsiteX233" fmla="*/ 0 w 12192000"/>
              <a:gd name="connsiteY233" fmla="*/ 1059714 h 3021872"/>
              <a:gd name="connsiteX234" fmla="*/ 0 w 12192000"/>
              <a:gd name="connsiteY234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46810 h 3021872"/>
              <a:gd name="connsiteX13" fmla="*/ 11438556 w 12192000"/>
              <a:gd name="connsiteY13" fmla="*/ 2873658 h 3021872"/>
              <a:gd name="connsiteX14" fmla="*/ 11355280 w 12192000"/>
              <a:gd name="connsiteY14" fmla="*/ 2766974 h 3021872"/>
              <a:gd name="connsiteX15" fmla="*/ 11307999 w 12192000"/>
              <a:gd name="connsiteY15" fmla="*/ 2758374 h 3021872"/>
              <a:gd name="connsiteX16" fmla="*/ 11228674 w 12192000"/>
              <a:gd name="connsiteY16" fmla="*/ 2738503 h 3021872"/>
              <a:gd name="connsiteX17" fmla="*/ 11208775 w 12192000"/>
              <a:gd name="connsiteY17" fmla="*/ 2733735 h 3021872"/>
              <a:gd name="connsiteX18" fmla="*/ 11191329 w 12192000"/>
              <a:gd name="connsiteY18" fmla="*/ 2735896 h 3021872"/>
              <a:gd name="connsiteX19" fmla="*/ 11095293 w 12192000"/>
              <a:gd name="connsiteY19" fmla="*/ 2734181 h 3021872"/>
              <a:gd name="connsiteX20" fmla="*/ 11072290 w 12192000"/>
              <a:gd name="connsiteY20" fmla="*/ 2737734 h 3021872"/>
              <a:gd name="connsiteX21" fmla="*/ 10980239 w 12192000"/>
              <a:gd name="connsiteY21" fmla="*/ 2729000 h 3021872"/>
              <a:gd name="connsiteX22" fmla="*/ 10980167 w 12192000"/>
              <a:gd name="connsiteY22" fmla="*/ 2728972 h 3021872"/>
              <a:gd name="connsiteX23" fmla="*/ 10943501 w 12192000"/>
              <a:gd name="connsiteY23" fmla="*/ 2723352 h 3021872"/>
              <a:gd name="connsiteX24" fmla="*/ 10740825 w 12192000"/>
              <a:gd name="connsiteY24" fmla="*/ 2642544 h 3021872"/>
              <a:gd name="connsiteX25" fmla="*/ 10621021 w 12192000"/>
              <a:gd name="connsiteY25" fmla="*/ 2583972 h 3021872"/>
              <a:gd name="connsiteX26" fmla="*/ 10501779 w 12192000"/>
              <a:gd name="connsiteY26" fmla="*/ 2548735 h 3021872"/>
              <a:gd name="connsiteX27" fmla="*/ 10403355 w 12192000"/>
              <a:gd name="connsiteY27" fmla="*/ 2512953 h 3021872"/>
              <a:gd name="connsiteX28" fmla="*/ 10337449 w 12192000"/>
              <a:gd name="connsiteY28" fmla="*/ 2488172 h 3021872"/>
              <a:gd name="connsiteX29" fmla="*/ 10324327 w 12192000"/>
              <a:gd name="connsiteY29" fmla="*/ 2478939 h 3021872"/>
              <a:gd name="connsiteX30" fmla="*/ 10321929 w 12192000"/>
              <a:gd name="connsiteY30" fmla="*/ 2478993 h 3021872"/>
              <a:gd name="connsiteX31" fmla="*/ 10290461 w 12192000"/>
              <a:gd name="connsiteY31" fmla="*/ 2462144 h 3021872"/>
              <a:gd name="connsiteX32" fmla="*/ 10268970 w 12192000"/>
              <a:gd name="connsiteY32" fmla="*/ 2448931 h 3021872"/>
              <a:gd name="connsiteX33" fmla="*/ 10263699 w 12192000"/>
              <a:gd name="connsiteY33" fmla="*/ 2448340 h 3021872"/>
              <a:gd name="connsiteX34" fmla="*/ 10228272 w 12192000"/>
              <a:gd name="connsiteY34" fmla="*/ 2431997 h 3021872"/>
              <a:gd name="connsiteX35" fmla="*/ 10215997 w 12192000"/>
              <a:gd name="connsiteY35" fmla="*/ 2431103 h 3021872"/>
              <a:gd name="connsiteX36" fmla="*/ 10193885 w 12192000"/>
              <a:gd name="connsiteY36" fmla="*/ 2427360 h 3021872"/>
              <a:gd name="connsiteX37" fmla="*/ 10135557 w 12192000"/>
              <a:gd name="connsiteY37" fmla="*/ 2429769 h 3021872"/>
              <a:gd name="connsiteX38" fmla="*/ 10092108 w 12192000"/>
              <a:gd name="connsiteY38" fmla="*/ 2409075 h 3021872"/>
              <a:gd name="connsiteX39" fmla="*/ 10091815 w 12192000"/>
              <a:gd name="connsiteY39" fmla="*/ 2409211 h 3021872"/>
              <a:gd name="connsiteX40" fmla="*/ 10083558 w 12192000"/>
              <a:gd name="connsiteY40" fmla="*/ 2406369 h 3021872"/>
              <a:gd name="connsiteX41" fmla="*/ 10078319 w 12192000"/>
              <a:gd name="connsiteY41" fmla="*/ 2403481 h 3021872"/>
              <a:gd name="connsiteX42" fmla="*/ 10063647 w 12192000"/>
              <a:gd name="connsiteY42" fmla="*/ 2397528 h 3021872"/>
              <a:gd name="connsiteX43" fmla="*/ 10057660 w 12192000"/>
              <a:gd name="connsiteY43" fmla="*/ 2396793 h 3021872"/>
              <a:gd name="connsiteX44" fmla="*/ 10003124 w 12192000"/>
              <a:gd name="connsiteY44" fmla="*/ 2406692 h 3021872"/>
              <a:gd name="connsiteX45" fmla="*/ 9898644 w 12192000"/>
              <a:gd name="connsiteY45" fmla="*/ 2393136 h 3021872"/>
              <a:gd name="connsiteX46" fmla="*/ 9794969 w 12192000"/>
              <a:gd name="connsiteY46" fmla="*/ 2376665 h 3021872"/>
              <a:gd name="connsiteX47" fmla="*/ 9690708 w 12192000"/>
              <a:gd name="connsiteY47" fmla="*/ 2362478 h 3021872"/>
              <a:gd name="connsiteX48" fmla="*/ 9656590 w 12192000"/>
              <a:gd name="connsiteY48" fmla="*/ 2365107 h 3021872"/>
              <a:gd name="connsiteX49" fmla="*/ 9651013 w 12192000"/>
              <a:gd name="connsiteY49" fmla="*/ 2365379 h 3021872"/>
              <a:gd name="connsiteX50" fmla="*/ 9629535 w 12192000"/>
              <a:gd name="connsiteY50" fmla="*/ 2359562 h 3021872"/>
              <a:gd name="connsiteX51" fmla="*/ 9621002 w 12192000"/>
              <a:gd name="connsiteY51" fmla="*/ 2358015 h 3021872"/>
              <a:gd name="connsiteX52" fmla="*/ 9620811 w 12192000"/>
              <a:gd name="connsiteY52" fmla="*/ 2358209 h 3021872"/>
              <a:gd name="connsiteX53" fmla="*/ 9612783 w 12192000"/>
              <a:gd name="connsiteY53" fmla="*/ 2356304 h 3021872"/>
              <a:gd name="connsiteX54" fmla="*/ 9573299 w 12192000"/>
              <a:gd name="connsiteY54" fmla="*/ 2344048 h 3021872"/>
              <a:gd name="connsiteX55" fmla="*/ 9523299 w 12192000"/>
              <a:gd name="connsiteY55" fmla="*/ 2356751 h 3021872"/>
              <a:gd name="connsiteX56" fmla="*/ 9502217 w 12192000"/>
              <a:gd name="connsiteY56" fmla="*/ 2356672 h 3021872"/>
              <a:gd name="connsiteX57" fmla="*/ 9491052 w 12192000"/>
              <a:gd name="connsiteY57" fmla="*/ 2357876 h 3021872"/>
              <a:gd name="connsiteX58" fmla="*/ 9490420 w 12192000"/>
              <a:gd name="connsiteY58" fmla="*/ 2358754 h 3021872"/>
              <a:gd name="connsiteX59" fmla="*/ 9422814 w 12192000"/>
              <a:gd name="connsiteY59" fmla="*/ 2337048 h 3021872"/>
              <a:gd name="connsiteX60" fmla="*/ 9387555 w 12192000"/>
              <a:gd name="connsiteY60" fmla="*/ 2324836 h 3021872"/>
              <a:gd name="connsiteX61" fmla="*/ 9385480 w 12192000"/>
              <a:gd name="connsiteY61" fmla="*/ 2325313 h 3021872"/>
              <a:gd name="connsiteX62" fmla="*/ 9369766 w 12192000"/>
              <a:gd name="connsiteY62" fmla="*/ 2317902 h 3021872"/>
              <a:gd name="connsiteX63" fmla="*/ 9356267 w 12192000"/>
              <a:gd name="connsiteY63" fmla="*/ 2307218 h 3021872"/>
              <a:gd name="connsiteX64" fmla="*/ 9240605 w 12192000"/>
              <a:gd name="connsiteY64" fmla="*/ 2292733 h 3021872"/>
              <a:gd name="connsiteX65" fmla="*/ 9083251 w 12192000"/>
              <a:gd name="connsiteY65" fmla="*/ 2245348 h 3021872"/>
              <a:gd name="connsiteX66" fmla="*/ 8956025 w 12192000"/>
              <a:gd name="connsiteY66" fmla="*/ 2219438 h 3021872"/>
              <a:gd name="connsiteX67" fmla="*/ 8791834 w 12192000"/>
              <a:gd name="connsiteY67" fmla="*/ 2194608 h 3021872"/>
              <a:gd name="connsiteX68" fmla="*/ 8677385 w 12192000"/>
              <a:gd name="connsiteY68" fmla="*/ 2172946 h 3021872"/>
              <a:gd name="connsiteX69" fmla="*/ 8628381 w 12192000"/>
              <a:gd name="connsiteY69" fmla="*/ 2151256 h 3021872"/>
              <a:gd name="connsiteX70" fmla="*/ 8608955 w 12192000"/>
              <a:gd name="connsiteY70" fmla="*/ 2154253 h 3021872"/>
              <a:gd name="connsiteX71" fmla="*/ 8605623 w 12192000"/>
              <a:gd name="connsiteY71" fmla="*/ 2154974 h 3021872"/>
              <a:gd name="connsiteX72" fmla="*/ 8591946 w 12192000"/>
              <a:gd name="connsiteY72" fmla="*/ 2153429 h 3021872"/>
              <a:gd name="connsiteX73" fmla="*/ 8588503 w 12192000"/>
              <a:gd name="connsiteY73" fmla="*/ 2158528 h 3021872"/>
              <a:gd name="connsiteX74" fmla="*/ 8542929 w 12192000"/>
              <a:gd name="connsiteY74" fmla="*/ 2155780 h 3021872"/>
              <a:gd name="connsiteX75" fmla="*/ 8422422 w 12192000"/>
              <a:gd name="connsiteY75" fmla="*/ 2128783 h 3021872"/>
              <a:gd name="connsiteX76" fmla="*/ 8350509 w 12192000"/>
              <a:gd name="connsiteY76" fmla="*/ 2116143 h 3021872"/>
              <a:gd name="connsiteX77" fmla="*/ 8323483 w 12192000"/>
              <a:gd name="connsiteY77" fmla="*/ 2116856 h 3021872"/>
              <a:gd name="connsiteX78" fmla="*/ 8285541 w 12192000"/>
              <a:gd name="connsiteY78" fmla="*/ 2114142 h 3021872"/>
              <a:gd name="connsiteX79" fmla="*/ 8156321 w 12192000"/>
              <a:gd name="connsiteY79" fmla="*/ 2105622 h 3021872"/>
              <a:gd name="connsiteX80" fmla="*/ 8115022 w 12192000"/>
              <a:gd name="connsiteY80" fmla="*/ 2097331 h 3021872"/>
              <a:gd name="connsiteX81" fmla="*/ 8109128 w 12192000"/>
              <a:gd name="connsiteY81" fmla="*/ 2095725 h 3021872"/>
              <a:gd name="connsiteX82" fmla="*/ 8061947 w 12192000"/>
              <a:gd name="connsiteY82" fmla="*/ 2076044 h 3021872"/>
              <a:gd name="connsiteX83" fmla="*/ 8056343 w 12192000"/>
              <a:gd name="connsiteY83" fmla="*/ 2079176 h 3021872"/>
              <a:gd name="connsiteX84" fmla="*/ 8039888 w 12192000"/>
              <a:gd name="connsiteY84" fmla="*/ 2079889 h 3021872"/>
              <a:gd name="connsiteX85" fmla="*/ 8027893 w 12192000"/>
              <a:gd name="connsiteY85" fmla="*/ 2071837 h 3021872"/>
              <a:gd name="connsiteX86" fmla="*/ 7968202 w 12192000"/>
              <a:gd name="connsiteY86" fmla="*/ 2048643 h 3021872"/>
              <a:gd name="connsiteX87" fmla="*/ 7879707 w 12192000"/>
              <a:gd name="connsiteY87" fmla="*/ 2019539 h 3021872"/>
              <a:gd name="connsiteX88" fmla="*/ 7867283 w 12192000"/>
              <a:gd name="connsiteY88" fmla="*/ 2011237 h 3021872"/>
              <a:gd name="connsiteX89" fmla="*/ 7843997 w 12192000"/>
              <a:gd name="connsiteY89" fmla="*/ 2004002 h 3021872"/>
              <a:gd name="connsiteX90" fmla="*/ 7819810 w 12192000"/>
              <a:gd name="connsiteY90" fmla="*/ 2003978 h 3021872"/>
              <a:gd name="connsiteX91" fmla="*/ 7766905 w 12192000"/>
              <a:gd name="connsiteY91" fmla="*/ 1994240 h 3021872"/>
              <a:gd name="connsiteX92" fmla="*/ 7748811 w 12192000"/>
              <a:gd name="connsiteY92" fmla="*/ 2001647 h 3021872"/>
              <a:gd name="connsiteX93" fmla="*/ 7745757 w 12192000"/>
              <a:gd name="connsiteY93" fmla="*/ 2003120 h 3021872"/>
              <a:gd name="connsiteX94" fmla="*/ 7732110 w 12192000"/>
              <a:gd name="connsiteY94" fmla="*/ 2004783 h 3021872"/>
              <a:gd name="connsiteX95" fmla="*/ 7730039 w 12192000"/>
              <a:gd name="connsiteY95" fmla="*/ 2010536 h 3021872"/>
              <a:gd name="connsiteX96" fmla="*/ 7685159 w 12192000"/>
              <a:gd name="connsiteY96" fmla="*/ 2018415 h 3021872"/>
              <a:gd name="connsiteX97" fmla="*/ 7561596 w 12192000"/>
              <a:gd name="connsiteY97" fmla="*/ 2020063 h 3021872"/>
              <a:gd name="connsiteX98" fmla="*/ 7488722 w 12192000"/>
              <a:gd name="connsiteY98" fmla="*/ 2024418 h 3021872"/>
              <a:gd name="connsiteX99" fmla="*/ 7462688 w 12192000"/>
              <a:gd name="connsiteY99" fmla="*/ 2031366 h 3021872"/>
              <a:gd name="connsiteX100" fmla="*/ 7425222 w 12192000"/>
              <a:gd name="connsiteY100" fmla="*/ 2037510 h 3021872"/>
              <a:gd name="connsiteX101" fmla="*/ 7360376 w 12192000"/>
              <a:gd name="connsiteY101" fmla="*/ 2052454 h 3021872"/>
              <a:gd name="connsiteX102" fmla="*/ 7297796 w 12192000"/>
              <a:gd name="connsiteY102" fmla="*/ 2059134 h 3021872"/>
              <a:gd name="connsiteX103" fmla="*/ 7255684 w 12192000"/>
              <a:gd name="connsiteY103" fmla="*/ 2060633 h 3021872"/>
              <a:gd name="connsiteX104" fmla="*/ 7249573 w 12192000"/>
              <a:gd name="connsiteY104" fmla="*/ 2060435 h 3021872"/>
              <a:gd name="connsiteX105" fmla="*/ 7198933 w 12192000"/>
              <a:gd name="connsiteY105" fmla="*/ 2052227 h 3021872"/>
              <a:gd name="connsiteX106" fmla="*/ 7194276 w 12192000"/>
              <a:gd name="connsiteY106" fmla="*/ 2056568 h 3021872"/>
              <a:gd name="connsiteX107" fmla="*/ 7178495 w 12192000"/>
              <a:gd name="connsiteY107" fmla="*/ 2061069 h 3021872"/>
              <a:gd name="connsiteX108" fmla="*/ 7164866 w 12192000"/>
              <a:gd name="connsiteY108" fmla="*/ 2056021 h 3021872"/>
              <a:gd name="connsiteX109" fmla="*/ 7101221 w 12192000"/>
              <a:gd name="connsiteY109" fmla="*/ 2047289 h 3021872"/>
              <a:gd name="connsiteX110" fmla="*/ 7008182 w 12192000"/>
              <a:gd name="connsiteY110" fmla="*/ 2039482 h 3021872"/>
              <a:gd name="connsiteX111" fmla="*/ 6994073 w 12192000"/>
              <a:gd name="connsiteY111" fmla="*/ 2034288 h 3021872"/>
              <a:gd name="connsiteX112" fmla="*/ 6902768 w 12192000"/>
              <a:gd name="connsiteY112" fmla="*/ 2021990 h 3021872"/>
              <a:gd name="connsiteX113" fmla="*/ 6854917 w 12192000"/>
              <a:gd name="connsiteY113" fmla="*/ 2020321 h 3021872"/>
              <a:gd name="connsiteX114" fmla="*/ 6849655 w 12192000"/>
              <a:gd name="connsiteY114" fmla="*/ 2025191 h 3021872"/>
              <a:gd name="connsiteX115" fmla="*/ 6835522 w 12192000"/>
              <a:gd name="connsiteY115" fmla="*/ 2024012 h 3021872"/>
              <a:gd name="connsiteX116" fmla="*/ 6707727 w 12192000"/>
              <a:gd name="connsiteY116" fmla="*/ 2006254 h 3021872"/>
              <a:gd name="connsiteX117" fmla="*/ 6561947 w 12192000"/>
              <a:gd name="connsiteY117" fmla="*/ 1975575 h 3021872"/>
              <a:gd name="connsiteX118" fmla="*/ 6464714 w 12192000"/>
              <a:gd name="connsiteY118" fmla="*/ 1978704 h 3021872"/>
              <a:gd name="connsiteX119" fmla="*/ 6242129 w 12192000"/>
              <a:gd name="connsiteY119" fmla="*/ 1915441 h 3021872"/>
              <a:gd name="connsiteX120" fmla="*/ 6080728 w 12192000"/>
              <a:gd name="connsiteY120" fmla="*/ 1895758 h 3021872"/>
              <a:gd name="connsiteX121" fmla="*/ 6069627 w 12192000"/>
              <a:gd name="connsiteY121" fmla="*/ 1885968 h 3021872"/>
              <a:gd name="connsiteX122" fmla="*/ 6055146 w 12192000"/>
              <a:gd name="connsiteY122" fmla="*/ 1879305 h 3021872"/>
              <a:gd name="connsiteX123" fmla="*/ 5953405 w 12192000"/>
              <a:gd name="connsiteY123" fmla="*/ 1849929 h 3021872"/>
              <a:gd name="connsiteX124" fmla="*/ 5940151 w 12192000"/>
              <a:gd name="connsiteY124" fmla="*/ 1852123 h 3021872"/>
              <a:gd name="connsiteX125" fmla="*/ 5917647 w 12192000"/>
              <a:gd name="connsiteY125" fmla="*/ 1852476 h 3021872"/>
              <a:gd name="connsiteX126" fmla="*/ 5860259 w 12192000"/>
              <a:gd name="connsiteY126" fmla="*/ 1865444 h 3021872"/>
              <a:gd name="connsiteX127" fmla="*/ 5821880 w 12192000"/>
              <a:gd name="connsiteY127" fmla="*/ 1854695 h 3021872"/>
              <a:gd name="connsiteX128" fmla="*/ 5813898 w 12192000"/>
              <a:gd name="connsiteY128" fmla="*/ 1853063 h 3021872"/>
              <a:gd name="connsiteX129" fmla="*/ 5813633 w 12192000"/>
              <a:gd name="connsiteY129" fmla="*/ 1853249 h 3021872"/>
              <a:gd name="connsiteX130" fmla="*/ 5804995 w 12192000"/>
              <a:gd name="connsiteY130" fmla="*/ 1851966 h 3021872"/>
              <a:gd name="connsiteX131" fmla="*/ 5799340 w 12192000"/>
              <a:gd name="connsiteY131" fmla="*/ 1850088 h 3021872"/>
              <a:gd name="connsiteX132" fmla="*/ 5783850 w 12192000"/>
              <a:gd name="connsiteY132" fmla="*/ 1846922 h 3021872"/>
              <a:gd name="connsiteX133" fmla="*/ 5777803 w 12192000"/>
              <a:gd name="connsiteY133" fmla="*/ 1847290 h 3021872"/>
              <a:gd name="connsiteX134" fmla="*/ 5774372 w 12192000"/>
              <a:gd name="connsiteY134" fmla="*/ 1849538 h 3021872"/>
              <a:gd name="connsiteX135" fmla="*/ 5740527 w 12192000"/>
              <a:gd name="connsiteY135" fmla="*/ 1850453 h 3021872"/>
              <a:gd name="connsiteX136" fmla="*/ 5671437 w 12192000"/>
              <a:gd name="connsiteY136" fmla="*/ 1845438 h 3021872"/>
              <a:gd name="connsiteX137" fmla="*/ 5633526 w 12192000"/>
              <a:gd name="connsiteY137" fmla="*/ 1839191 h 3021872"/>
              <a:gd name="connsiteX138" fmla="*/ 5527860 w 12192000"/>
              <a:gd name="connsiteY138" fmla="*/ 1825767 h 3021872"/>
              <a:gd name="connsiteX139" fmla="*/ 5420429 w 12192000"/>
              <a:gd name="connsiteY139" fmla="*/ 1815102 h 3021872"/>
              <a:gd name="connsiteX140" fmla="*/ 5339073 w 12192000"/>
              <a:gd name="connsiteY140" fmla="*/ 1819639 h 3021872"/>
              <a:gd name="connsiteX141" fmla="*/ 5334373 w 12192000"/>
              <a:gd name="connsiteY141" fmla="*/ 1817028 h 3021872"/>
              <a:gd name="connsiteX142" fmla="*/ 5326433 w 12192000"/>
              <a:gd name="connsiteY142" fmla="*/ 1814516 h 3021872"/>
              <a:gd name="connsiteX143" fmla="*/ 5326080 w 12192000"/>
              <a:gd name="connsiteY143" fmla="*/ 1814651 h 3021872"/>
              <a:gd name="connsiteX144" fmla="*/ 5318954 w 12192000"/>
              <a:gd name="connsiteY144" fmla="*/ 1811914 h 3021872"/>
              <a:gd name="connsiteX145" fmla="*/ 5286087 w 12192000"/>
              <a:gd name="connsiteY145" fmla="*/ 1796038 h 3021872"/>
              <a:gd name="connsiteX146" fmla="*/ 5223002 w 12192000"/>
              <a:gd name="connsiteY146" fmla="*/ 1799482 h 3021872"/>
              <a:gd name="connsiteX147" fmla="*/ 5200540 w 12192000"/>
              <a:gd name="connsiteY147" fmla="*/ 1796400 h 3021872"/>
              <a:gd name="connsiteX148" fmla="*/ 5154928 w 12192000"/>
              <a:gd name="connsiteY148" fmla="*/ 1781130 h 3021872"/>
              <a:gd name="connsiteX149" fmla="*/ 5149478 w 12192000"/>
              <a:gd name="connsiteY149" fmla="*/ 1780679 h 3021872"/>
              <a:gd name="connsiteX150" fmla="*/ 5130626 w 12192000"/>
              <a:gd name="connsiteY150" fmla="*/ 1768669 h 3021872"/>
              <a:gd name="connsiteX151" fmla="*/ 5102239 w 12192000"/>
              <a:gd name="connsiteY151" fmla="*/ 1753436 h 3021872"/>
              <a:gd name="connsiteX152" fmla="*/ 5099658 w 12192000"/>
              <a:gd name="connsiteY152" fmla="*/ 1753538 h 3021872"/>
              <a:gd name="connsiteX153" fmla="*/ 5088508 w 12192000"/>
              <a:gd name="connsiteY153" fmla="*/ 1745106 h 3021872"/>
              <a:gd name="connsiteX154" fmla="*/ 5082205 w 12192000"/>
              <a:gd name="connsiteY154" fmla="*/ 1734262 h 3021872"/>
              <a:gd name="connsiteX155" fmla="*/ 4931750 w 12192000"/>
              <a:gd name="connsiteY155" fmla="*/ 1691385 h 3021872"/>
              <a:gd name="connsiteX156" fmla="*/ 4824030 w 12192000"/>
              <a:gd name="connsiteY156" fmla="*/ 1643040 h 3021872"/>
              <a:gd name="connsiteX157" fmla="*/ 4758423 w 12192000"/>
              <a:gd name="connsiteY157" fmla="*/ 1579191 h 3021872"/>
              <a:gd name="connsiteX158" fmla="*/ 4514045 w 12192000"/>
              <a:gd name="connsiteY158" fmla="*/ 1535848 h 3021872"/>
              <a:gd name="connsiteX159" fmla="*/ 4458973 w 12192000"/>
              <a:gd name="connsiteY159" fmla="*/ 1525122 h 3021872"/>
              <a:gd name="connsiteX160" fmla="*/ 4423105 w 12192000"/>
              <a:gd name="connsiteY160" fmla="*/ 1500018 h 3021872"/>
              <a:gd name="connsiteX161" fmla="*/ 4400073 w 12192000"/>
              <a:gd name="connsiteY161" fmla="*/ 1499739 h 3021872"/>
              <a:gd name="connsiteX162" fmla="*/ 4395961 w 12192000"/>
              <a:gd name="connsiteY162" fmla="*/ 1499863 h 3021872"/>
              <a:gd name="connsiteX163" fmla="*/ 4382523 w 12192000"/>
              <a:gd name="connsiteY163" fmla="*/ 1496619 h 3021872"/>
              <a:gd name="connsiteX164" fmla="*/ 4374971 w 12192000"/>
              <a:gd name="connsiteY164" fmla="*/ 1500377 h 3021872"/>
              <a:gd name="connsiteX165" fmla="*/ 4352051 w 12192000"/>
              <a:gd name="connsiteY165" fmla="*/ 1498843 h 3021872"/>
              <a:gd name="connsiteX166" fmla="*/ 4328364 w 12192000"/>
              <a:gd name="connsiteY166" fmla="*/ 1491566 h 3021872"/>
              <a:gd name="connsiteX167" fmla="*/ 4220142 w 12192000"/>
              <a:gd name="connsiteY167" fmla="*/ 1451803 h 3021872"/>
              <a:gd name="connsiteX168" fmla="*/ 4152921 w 12192000"/>
              <a:gd name="connsiteY168" fmla="*/ 1430969 h 3021872"/>
              <a:gd name="connsiteX169" fmla="*/ 4123498 w 12192000"/>
              <a:gd name="connsiteY169" fmla="*/ 1427696 h 3021872"/>
              <a:gd name="connsiteX170" fmla="*/ 4085026 w 12192000"/>
              <a:gd name="connsiteY170" fmla="*/ 1420005 h 3021872"/>
              <a:gd name="connsiteX171" fmla="*/ 4014120 w 12192000"/>
              <a:gd name="connsiteY171" fmla="*/ 1410025 h 3021872"/>
              <a:gd name="connsiteX172" fmla="*/ 3924085 w 12192000"/>
              <a:gd name="connsiteY172" fmla="*/ 1390368 h 3021872"/>
              <a:gd name="connsiteX173" fmla="*/ 3875102 w 12192000"/>
              <a:gd name="connsiteY173" fmla="*/ 1356231 h 3021872"/>
              <a:gd name="connsiteX174" fmla="*/ 3866735 w 12192000"/>
              <a:gd name="connsiteY174" fmla="*/ 1358044 h 3021872"/>
              <a:gd name="connsiteX175" fmla="*/ 3824835 w 12192000"/>
              <a:gd name="connsiteY175" fmla="*/ 1344150 h 3021872"/>
              <a:gd name="connsiteX176" fmla="*/ 3698316 w 12192000"/>
              <a:gd name="connsiteY176" fmla="*/ 1271660 h 3021872"/>
              <a:gd name="connsiteX177" fmla="*/ 3615875 w 12192000"/>
              <a:gd name="connsiteY177" fmla="*/ 1245166 h 3021872"/>
              <a:gd name="connsiteX178" fmla="*/ 3583351 w 12192000"/>
              <a:gd name="connsiteY178" fmla="*/ 1239605 h 3021872"/>
              <a:gd name="connsiteX179" fmla="*/ 3529058 w 12192000"/>
              <a:gd name="connsiteY179" fmla="*/ 1230047 h 3021872"/>
              <a:gd name="connsiteX180" fmla="*/ 3438822 w 12192000"/>
              <a:gd name="connsiteY180" fmla="*/ 1205661 h 3021872"/>
              <a:gd name="connsiteX181" fmla="*/ 3390292 w 12192000"/>
              <a:gd name="connsiteY181" fmla="*/ 1197075 h 3021872"/>
              <a:gd name="connsiteX182" fmla="*/ 3315537 w 12192000"/>
              <a:gd name="connsiteY182" fmla="*/ 1185391 h 3021872"/>
              <a:gd name="connsiteX183" fmla="*/ 3305896 w 12192000"/>
              <a:gd name="connsiteY183" fmla="*/ 1180025 h 3021872"/>
              <a:gd name="connsiteX184" fmla="*/ 3260055 w 12192000"/>
              <a:gd name="connsiteY184" fmla="*/ 1189560 h 3021872"/>
              <a:gd name="connsiteX185" fmla="*/ 3136098 w 12192000"/>
              <a:gd name="connsiteY185" fmla="*/ 1171708 h 3021872"/>
              <a:gd name="connsiteX186" fmla="*/ 3113533 w 12192000"/>
              <a:gd name="connsiteY186" fmla="*/ 1171758 h 3021872"/>
              <a:gd name="connsiteX187" fmla="*/ 3087934 w 12192000"/>
              <a:gd name="connsiteY187" fmla="*/ 1162189 h 3021872"/>
              <a:gd name="connsiteX188" fmla="*/ 3033101 w 12192000"/>
              <a:gd name="connsiteY188" fmla="*/ 1146004 h 3021872"/>
              <a:gd name="connsiteX189" fmla="*/ 2999082 w 12192000"/>
              <a:gd name="connsiteY189" fmla="*/ 1129337 h 3021872"/>
              <a:gd name="connsiteX190" fmla="*/ 2988144 w 12192000"/>
              <a:gd name="connsiteY190" fmla="*/ 1133783 h 3021872"/>
              <a:gd name="connsiteX191" fmla="*/ 2964880 w 12192000"/>
              <a:gd name="connsiteY191" fmla="*/ 1133160 h 3021872"/>
              <a:gd name="connsiteX192" fmla="*/ 2871083 w 12192000"/>
              <a:gd name="connsiteY192" fmla="*/ 1114281 h 3021872"/>
              <a:gd name="connsiteX193" fmla="*/ 2853547 w 12192000"/>
              <a:gd name="connsiteY193" fmla="*/ 1113282 h 3021872"/>
              <a:gd name="connsiteX194" fmla="*/ 2834998 w 12192000"/>
              <a:gd name="connsiteY194" fmla="*/ 1105032 h 3021872"/>
              <a:gd name="connsiteX195" fmla="*/ 2832012 w 12192000"/>
              <a:gd name="connsiteY195" fmla="*/ 1103667 h 3021872"/>
              <a:gd name="connsiteX196" fmla="*/ 2831450 w 12192000"/>
              <a:gd name="connsiteY196" fmla="*/ 1103681 h 3021872"/>
              <a:gd name="connsiteX197" fmla="*/ 2830158 w 12192000"/>
              <a:gd name="connsiteY197" fmla="*/ 1102819 h 3021872"/>
              <a:gd name="connsiteX198" fmla="*/ 2817969 w 12192000"/>
              <a:gd name="connsiteY198" fmla="*/ 1097243 h 3021872"/>
              <a:gd name="connsiteX199" fmla="*/ 2812278 w 12192000"/>
              <a:gd name="connsiteY199" fmla="*/ 1097008 h 3021872"/>
              <a:gd name="connsiteX200" fmla="*/ 2735949 w 12192000"/>
              <a:gd name="connsiteY200" fmla="*/ 1069536 h 3021872"/>
              <a:gd name="connsiteX201" fmla="*/ 2700542 w 12192000"/>
              <a:gd name="connsiteY201" fmla="*/ 1056907 h 3021872"/>
              <a:gd name="connsiteX202" fmla="*/ 2690071 w 12192000"/>
              <a:gd name="connsiteY202" fmla="*/ 1056397 h 3021872"/>
              <a:gd name="connsiteX203" fmla="*/ 2655269 w 12192000"/>
              <a:gd name="connsiteY203" fmla="*/ 1042078 h 3021872"/>
              <a:gd name="connsiteX204" fmla="*/ 2637172 w 12192000"/>
              <a:gd name="connsiteY204" fmla="*/ 1039382 h 3021872"/>
              <a:gd name="connsiteX205" fmla="*/ 2544676 w 12192000"/>
              <a:gd name="connsiteY205" fmla="*/ 1019916 h 3021872"/>
              <a:gd name="connsiteX206" fmla="*/ 2521406 w 12192000"/>
              <a:gd name="connsiteY206" fmla="*/ 1022036 h 3021872"/>
              <a:gd name="connsiteX207" fmla="*/ 2462038 w 12192000"/>
              <a:gd name="connsiteY207" fmla="*/ 992687 h 3021872"/>
              <a:gd name="connsiteX208" fmla="*/ 2448962 w 12192000"/>
              <a:gd name="connsiteY208" fmla="*/ 988555 h 3021872"/>
              <a:gd name="connsiteX209" fmla="*/ 2444223 w 12192000"/>
              <a:gd name="connsiteY209" fmla="*/ 985580 h 3021872"/>
              <a:gd name="connsiteX210" fmla="*/ 2428175 w 12192000"/>
              <a:gd name="connsiteY210" fmla="*/ 997242 h 3021872"/>
              <a:gd name="connsiteX211" fmla="*/ 2398519 w 12192000"/>
              <a:gd name="connsiteY211" fmla="*/ 1001482 h 3021872"/>
              <a:gd name="connsiteX212" fmla="*/ 2385271 w 12192000"/>
              <a:gd name="connsiteY212" fmla="*/ 993786 h 3021872"/>
              <a:gd name="connsiteX213" fmla="*/ 2298174 w 12192000"/>
              <a:gd name="connsiteY213" fmla="*/ 956527 h 3021872"/>
              <a:gd name="connsiteX214" fmla="*/ 2271014 w 12192000"/>
              <a:gd name="connsiteY214" fmla="*/ 945440 h 3021872"/>
              <a:gd name="connsiteX215" fmla="*/ 2214838 w 12192000"/>
              <a:gd name="connsiteY215" fmla="*/ 924396 h 3021872"/>
              <a:gd name="connsiteX216" fmla="*/ 2038407 w 12192000"/>
              <a:gd name="connsiteY216" fmla="*/ 916628 h 3021872"/>
              <a:gd name="connsiteX217" fmla="*/ 1958268 w 12192000"/>
              <a:gd name="connsiteY217" fmla="*/ 931677 h 3021872"/>
              <a:gd name="connsiteX218" fmla="*/ 1740316 w 12192000"/>
              <a:gd name="connsiteY218" fmla="*/ 931710 h 3021872"/>
              <a:gd name="connsiteX219" fmla="*/ 1454477 w 12192000"/>
              <a:gd name="connsiteY219" fmla="*/ 973878 h 3021872"/>
              <a:gd name="connsiteX220" fmla="*/ 1385984 w 12192000"/>
              <a:gd name="connsiteY220" fmla="*/ 958621 h 3021872"/>
              <a:gd name="connsiteX221" fmla="*/ 1355604 w 12192000"/>
              <a:gd name="connsiteY221" fmla="*/ 960893 h 3021872"/>
              <a:gd name="connsiteX222" fmla="*/ 1305323 w 12192000"/>
              <a:gd name="connsiteY222" fmla="*/ 967511 h 3021872"/>
              <a:gd name="connsiteX223" fmla="*/ 1125607 w 12192000"/>
              <a:gd name="connsiteY223" fmla="*/ 968467 h 3021872"/>
              <a:gd name="connsiteX224" fmla="*/ 1016562 w 12192000"/>
              <a:gd name="connsiteY224" fmla="*/ 975260 h 3021872"/>
              <a:gd name="connsiteX225" fmla="*/ 818620 w 12192000"/>
              <a:gd name="connsiteY225" fmla="*/ 987723 h 3021872"/>
              <a:gd name="connsiteX226" fmla="*/ 611870 w 12192000"/>
              <a:gd name="connsiteY226" fmla="*/ 1002547 h 3021872"/>
              <a:gd name="connsiteX227" fmla="*/ 520325 w 12192000"/>
              <a:gd name="connsiteY227" fmla="*/ 1010590 h 3021872"/>
              <a:gd name="connsiteX228" fmla="*/ 386188 w 12192000"/>
              <a:gd name="connsiteY228" fmla="*/ 1040956 h 3021872"/>
              <a:gd name="connsiteX229" fmla="*/ 272629 w 12192000"/>
              <a:gd name="connsiteY229" fmla="*/ 1010300 h 3021872"/>
              <a:gd name="connsiteX230" fmla="*/ 113450 w 12192000"/>
              <a:gd name="connsiteY230" fmla="*/ 1038933 h 3021872"/>
              <a:gd name="connsiteX231" fmla="*/ 4256 w 12192000"/>
              <a:gd name="connsiteY231" fmla="*/ 1060111 h 3021872"/>
              <a:gd name="connsiteX232" fmla="*/ 0 w 12192000"/>
              <a:gd name="connsiteY232" fmla="*/ 1059714 h 3021872"/>
              <a:gd name="connsiteX233" fmla="*/ 0 w 12192000"/>
              <a:gd name="connsiteY233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46810 h 3021872"/>
              <a:gd name="connsiteX13" fmla="*/ 11438556 w 12192000"/>
              <a:gd name="connsiteY13" fmla="*/ 2873658 h 3021872"/>
              <a:gd name="connsiteX14" fmla="*/ 11380680 w 12192000"/>
              <a:gd name="connsiteY14" fmla="*/ 2855874 h 3021872"/>
              <a:gd name="connsiteX15" fmla="*/ 11307999 w 12192000"/>
              <a:gd name="connsiteY15" fmla="*/ 2758374 h 3021872"/>
              <a:gd name="connsiteX16" fmla="*/ 11228674 w 12192000"/>
              <a:gd name="connsiteY16" fmla="*/ 2738503 h 3021872"/>
              <a:gd name="connsiteX17" fmla="*/ 11208775 w 12192000"/>
              <a:gd name="connsiteY17" fmla="*/ 2733735 h 3021872"/>
              <a:gd name="connsiteX18" fmla="*/ 11191329 w 12192000"/>
              <a:gd name="connsiteY18" fmla="*/ 2735896 h 3021872"/>
              <a:gd name="connsiteX19" fmla="*/ 11095293 w 12192000"/>
              <a:gd name="connsiteY19" fmla="*/ 2734181 h 3021872"/>
              <a:gd name="connsiteX20" fmla="*/ 11072290 w 12192000"/>
              <a:gd name="connsiteY20" fmla="*/ 2737734 h 3021872"/>
              <a:gd name="connsiteX21" fmla="*/ 10980239 w 12192000"/>
              <a:gd name="connsiteY21" fmla="*/ 2729000 h 3021872"/>
              <a:gd name="connsiteX22" fmla="*/ 10980167 w 12192000"/>
              <a:gd name="connsiteY22" fmla="*/ 2728972 h 3021872"/>
              <a:gd name="connsiteX23" fmla="*/ 10943501 w 12192000"/>
              <a:gd name="connsiteY23" fmla="*/ 2723352 h 3021872"/>
              <a:gd name="connsiteX24" fmla="*/ 10740825 w 12192000"/>
              <a:gd name="connsiteY24" fmla="*/ 2642544 h 3021872"/>
              <a:gd name="connsiteX25" fmla="*/ 10621021 w 12192000"/>
              <a:gd name="connsiteY25" fmla="*/ 2583972 h 3021872"/>
              <a:gd name="connsiteX26" fmla="*/ 10501779 w 12192000"/>
              <a:gd name="connsiteY26" fmla="*/ 2548735 h 3021872"/>
              <a:gd name="connsiteX27" fmla="*/ 10403355 w 12192000"/>
              <a:gd name="connsiteY27" fmla="*/ 2512953 h 3021872"/>
              <a:gd name="connsiteX28" fmla="*/ 10337449 w 12192000"/>
              <a:gd name="connsiteY28" fmla="*/ 2488172 h 3021872"/>
              <a:gd name="connsiteX29" fmla="*/ 10324327 w 12192000"/>
              <a:gd name="connsiteY29" fmla="*/ 2478939 h 3021872"/>
              <a:gd name="connsiteX30" fmla="*/ 10321929 w 12192000"/>
              <a:gd name="connsiteY30" fmla="*/ 2478993 h 3021872"/>
              <a:gd name="connsiteX31" fmla="*/ 10290461 w 12192000"/>
              <a:gd name="connsiteY31" fmla="*/ 2462144 h 3021872"/>
              <a:gd name="connsiteX32" fmla="*/ 10268970 w 12192000"/>
              <a:gd name="connsiteY32" fmla="*/ 2448931 h 3021872"/>
              <a:gd name="connsiteX33" fmla="*/ 10263699 w 12192000"/>
              <a:gd name="connsiteY33" fmla="*/ 2448340 h 3021872"/>
              <a:gd name="connsiteX34" fmla="*/ 10228272 w 12192000"/>
              <a:gd name="connsiteY34" fmla="*/ 2431997 h 3021872"/>
              <a:gd name="connsiteX35" fmla="*/ 10215997 w 12192000"/>
              <a:gd name="connsiteY35" fmla="*/ 2431103 h 3021872"/>
              <a:gd name="connsiteX36" fmla="*/ 10193885 w 12192000"/>
              <a:gd name="connsiteY36" fmla="*/ 2427360 h 3021872"/>
              <a:gd name="connsiteX37" fmla="*/ 10135557 w 12192000"/>
              <a:gd name="connsiteY37" fmla="*/ 2429769 h 3021872"/>
              <a:gd name="connsiteX38" fmla="*/ 10092108 w 12192000"/>
              <a:gd name="connsiteY38" fmla="*/ 2409075 h 3021872"/>
              <a:gd name="connsiteX39" fmla="*/ 10091815 w 12192000"/>
              <a:gd name="connsiteY39" fmla="*/ 2409211 h 3021872"/>
              <a:gd name="connsiteX40" fmla="*/ 10083558 w 12192000"/>
              <a:gd name="connsiteY40" fmla="*/ 2406369 h 3021872"/>
              <a:gd name="connsiteX41" fmla="*/ 10078319 w 12192000"/>
              <a:gd name="connsiteY41" fmla="*/ 2403481 h 3021872"/>
              <a:gd name="connsiteX42" fmla="*/ 10063647 w 12192000"/>
              <a:gd name="connsiteY42" fmla="*/ 2397528 h 3021872"/>
              <a:gd name="connsiteX43" fmla="*/ 10057660 w 12192000"/>
              <a:gd name="connsiteY43" fmla="*/ 2396793 h 3021872"/>
              <a:gd name="connsiteX44" fmla="*/ 10003124 w 12192000"/>
              <a:gd name="connsiteY44" fmla="*/ 2406692 h 3021872"/>
              <a:gd name="connsiteX45" fmla="*/ 9898644 w 12192000"/>
              <a:gd name="connsiteY45" fmla="*/ 2393136 h 3021872"/>
              <a:gd name="connsiteX46" fmla="*/ 9794969 w 12192000"/>
              <a:gd name="connsiteY46" fmla="*/ 2376665 h 3021872"/>
              <a:gd name="connsiteX47" fmla="*/ 9690708 w 12192000"/>
              <a:gd name="connsiteY47" fmla="*/ 2362478 h 3021872"/>
              <a:gd name="connsiteX48" fmla="*/ 9656590 w 12192000"/>
              <a:gd name="connsiteY48" fmla="*/ 2365107 h 3021872"/>
              <a:gd name="connsiteX49" fmla="*/ 9651013 w 12192000"/>
              <a:gd name="connsiteY49" fmla="*/ 2365379 h 3021872"/>
              <a:gd name="connsiteX50" fmla="*/ 9629535 w 12192000"/>
              <a:gd name="connsiteY50" fmla="*/ 2359562 h 3021872"/>
              <a:gd name="connsiteX51" fmla="*/ 9621002 w 12192000"/>
              <a:gd name="connsiteY51" fmla="*/ 2358015 h 3021872"/>
              <a:gd name="connsiteX52" fmla="*/ 9620811 w 12192000"/>
              <a:gd name="connsiteY52" fmla="*/ 2358209 h 3021872"/>
              <a:gd name="connsiteX53" fmla="*/ 9612783 w 12192000"/>
              <a:gd name="connsiteY53" fmla="*/ 2356304 h 3021872"/>
              <a:gd name="connsiteX54" fmla="*/ 9573299 w 12192000"/>
              <a:gd name="connsiteY54" fmla="*/ 2344048 h 3021872"/>
              <a:gd name="connsiteX55" fmla="*/ 9523299 w 12192000"/>
              <a:gd name="connsiteY55" fmla="*/ 2356751 h 3021872"/>
              <a:gd name="connsiteX56" fmla="*/ 9502217 w 12192000"/>
              <a:gd name="connsiteY56" fmla="*/ 2356672 h 3021872"/>
              <a:gd name="connsiteX57" fmla="*/ 9491052 w 12192000"/>
              <a:gd name="connsiteY57" fmla="*/ 2357876 h 3021872"/>
              <a:gd name="connsiteX58" fmla="*/ 9490420 w 12192000"/>
              <a:gd name="connsiteY58" fmla="*/ 2358754 h 3021872"/>
              <a:gd name="connsiteX59" fmla="*/ 9422814 w 12192000"/>
              <a:gd name="connsiteY59" fmla="*/ 2337048 h 3021872"/>
              <a:gd name="connsiteX60" fmla="*/ 9387555 w 12192000"/>
              <a:gd name="connsiteY60" fmla="*/ 2324836 h 3021872"/>
              <a:gd name="connsiteX61" fmla="*/ 9385480 w 12192000"/>
              <a:gd name="connsiteY61" fmla="*/ 2325313 h 3021872"/>
              <a:gd name="connsiteX62" fmla="*/ 9369766 w 12192000"/>
              <a:gd name="connsiteY62" fmla="*/ 2317902 h 3021872"/>
              <a:gd name="connsiteX63" fmla="*/ 9356267 w 12192000"/>
              <a:gd name="connsiteY63" fmla="*/ 2307218 h 3021872"/>
              <a:gd name="connsiteX64" fmla="*/ 9240605 w 12192000"/>
              <a:gd name="connsiteY64" fmla="*/ 2292733 h 3021872"/>
              <a:gd name="connsiteX65" fmla="*/ 9083251 w 12192000"/>
              <a:gd name="connsiteY65" fmla="*/ 2245348 h 3021872"/>
              <a:gd name="connsiteX66" fmla="*/ 8956025 w 12192000"/>
              <a:gd name="connsiteY66" fmla="*/ 2219438 h 3021872"/>
              <a:gd name="connsiteX67" fmla="*/ 8791834 w 12192000"/>
              <a:gd name="connsiteY67" fmla="*/ 2194608 h 3021872"/>
              <a:gd name="connsiteX68" fmla="*/ 8677385 w 12192000"/>
              <a:gd name="connsiteY68" fmla="*/ 2172946 h 3021872"/>
              <a:gd name="connsiteX69" fmla="*/ 8628381 w 12192000"/>
              <a:gd name="connsiteY69" fmla="*/ 2151256 h 3021872"/>
              <a:gd name="connsiteX70" fmla="*/ 8608955 w 12192000"/>
              <a:gd name="connsiteY70" fmla="*/ 2154253 h 3021872"/>
              <a:gd name="connsiteX71" fmla="*/ 8605623 w 12192000"/>
              <a:gd name="connsiteY71" fmla="*/ 2154974 h 3021872"/>
              <a:gd name="connsiteX72" fmla="*/ 8591946 w 12192000"/>
              <a:gd name="connsiteY72" fmla="*/ 2153429 h 3021872"/>
              <a:gd name="connsiteX73" fmla="*/ 8588503 w 12192000"/>
              <a:gd name="connsiteY73" fmla="*/ 2158528 h 3021872"/>
              <a:gd name="connsiteX74" fmla="*/ 8542929 w 12192000"/>
              <a:gd name="connsiteY74" fmla="*/ 2155780 h 3021872"/>
              <a:gd name="connsiteX75" fmla="*/ 8422422 w 12192000"/>
              <a:gd name="connsiteY75" fmla="*/ 2128783 h 3021872"/>
              <a:gd name="connsiteX76" fmla="*/ 8350509 w 12192000"/>
              <a:gd name="connsiteY76" fmla="*/ 2116143 h 3021872"/>
              <a:gd name="connsiteX77" fmla="*/ 8323483 w 12192000"/>
              <a:gd name="connsiteY77" fmla="*/ 2116856 h 3021872"/>
              <a:gd name="connsiteX78" fmla="*/ 8285541 w 12192000"/>
              <a:gd name="connsiteY78" fmla="*/ 2114142 h 3021872"/>
              <a:gd name="connsiteX79" fmla="*/ 8156321 w 12192000"/>
              <a:gd name="connsiteY79" fmla="*/ 2105622 h 3021872"/>
              <a:gd name="connsiteX80" fmla="*/ 8115022 w 12192000"/>
              <a:gd name="connsiteY80" fmla="*/ 2097331 h 3021872"/>
              <a:gd name="connsiteX81" fmla="*/ 8109128 w 12192000"/>
              <a:gd name="connsiteY81" fmla="*/ 2095725 h 3021872"/>
              <a:gd name="connsiteX82" fmla="*/ 8061947 w 12192000"/>
              <a:gd name="connsiteY82" fmla="*/ 2076044 h 3021872"/>
              <a:gd name="connsiteX83" fmla="*/ 8056343 w 12192000"/>
              <a:gd name="connsiteY83" fmla="*/ 2079176 h 3021872"/>
              <a:gd name="connsiteX84" fmla="*/ 8039888 w 12192000"/>
              <a:gd name="connsiteY84" fmla="*/ 2079889 h 3021872"/>
              <a:gd name="connsiteX85" fmla="*/ 8027893 w 12192000"/>
              <a:gd name="connsiteY85" fmla="*/ 2071837 h 3021872"/>
              <a:gd name="connsiteX86" fmla="*/ 7968202 w 12192000"/>
              <a:gd name="connsiteY86" fmla="*/ 2048643 h 3021872"/>
              <a:gd name="connsiteX87" fmla="*/ 7879707 w 12192000"/>
              <a:gd name="connsiteY87" fmla="*/ 2019539 h 3021872"/>
              <a:gd name="connsiteX88" fmla="*/ 7867283 w 12192000"/>
              <a:gd name="connsiteY88" fmla="*/ 2011237 h 3021872"/>
              <a:gd name="connsiteX89" fmla="*/ 7843997 w 12192000"/>
              <a:gd name="connsiteY89" fmla="*/ 2004002 h 3021872"/>
              <a:gd name="connsiteX90" fmla="*/ 7819810 w 12192000"/>
              <a:gd name="connsiteY90" fmla="*/ 2003978 h 3021872"/>
              <a:gd name="connsiteX91" fmla="*/ 7766905 w 12192000"/>
              <a:gd name="connsiteY91" fmla="*/ 1994240 h 3021872"/>
              <a:gd name="connsiteX92" fmla="*/ 7748811 w 12192000"/>
              <a:gd name="connsiteY92" fmla="*/ 2001647 h 3021872"/>
              <a:gd name="connsiteX93" fmla="*/ 7745757 w 12192000"/>
              <a:gd name="connsiteY93" fmla="*/ 2003120 h 3021872"/>
              <a:gd name="connsiteX94" fmla="*/ 7732110 w 12192000"/>
              <a:gd name="connsiteY94" fmla="*/ 2004783 h 3021872"/>
              <a:gd name="connsiteX95" fmla="*/ 7730039 w 12192000"/>
              <a:gd name="connsiteY95" fmla="*/ 2010536 h 3021872"/>
              <a:gd name="connsiteX96" fmla="*/ 7685159 w 12192000"/>
              <a:gd name="connsiteY96" fmla="*/ 2018415 h 3021872"/>
              <a:gd name="connsiteX97" fmla="*/ 7561596 w 12192000"/>
              <a:gd name="connsiteY97" fmla="*/ 2020063 h 3021872"/>
              <a:gd name="connsiteX98" fmla="*/ 7488722 w 12192000"/>
              <a:gd name="connsiteY98" fmla="*/ 2024418 h 3021872"/>
              <a:gd name="connsiteX99" fmla="*/ 7462688 w 12192000"/>
              <a:gd name="connsiteY99" fmla="*/ 2031366 h 3021872"/>
              <a:gd name="connsiteX100" fmla="*/ 7425222 w 12192000"/>
              <a:gd name="connsiteY100" fmla="*/ 2037510 h 3021872"/>
              <a:gd name="connsiteX101" fmla="*/ 7360376 w 12192000"/>
              <a:gd name="connsiteY101" fmla="*/ 2052454 h 3021872"/>
              <a:gd name="connsiteX102" fmla="*/ 7297796 w 12192000"/>
              <a:gd name="connsiteY102" fmla="*/ 2059134 h 3021872"/>
              <a:gd name="connsiteX103" fmla="*/ 7255684 w 12192000"/>
              <a:gd name="connsiteY103" fmla="*/ 2060633 h 3021872"/>
              <a:gd name="connsiteX104" fmla="*/ 7249573 w 12192000"/>
              <a:gd name="connsiteY104" fmla="*/ 2060435 h 3021872"/>
              <a:gd name="connsiteX105" fmla="*/ 7198933 w 12192000"/>
              <a:gd name="connsiteY105" fmla="*/ 2052227 h 3021872"/>
              <a:gd name="connsiteX106" fmla="*/ 7194276 w 12192000"/>
              <a:gd name="connsiteY106" fmla="*/ 2056568 h 3021872"/>
              <a:gd name="connsiteX107" fmla="*/ 7178495 w 12192000"/>
              <a:gd name="connsiteY107" fmla="*/ 2061069 h 3021872"/>
              <a:gd name="connsiteX108" fmla="*/ 7164866 w 12192000"/>
              <a:gd name="connsiteY108" fmla="*/ 2056021 h 3021872"/>
              <a:gd name="connsiteX109" fmla="*/ 7101221 w 12192000"/>
              <a:gd name="connsiteY109" fmla="*/ 2047289 h 3021872"/>
              <a:gd name="connsiteX110" fmla="*/ 7008182 w 12192000"/>
              <a:gd name="connsiteY110" fmla="*/ 2039482 h 3021872"/>
              <a:gd name="connsiteX111" fmla="*/ 6994073 w 12192000"/>
              <a:gd name="connsiteY111" fmla="*/ 2034288 h 3021872"/>
              <a:gd name="connsiteX112" fmla="*/ 6902768 w 12192000"/>
              <a:gd name="connsiteY112" fmla="*/ 2021990 h 3021872"/>
              <a:gd name="connsiteX113" fmla="*/ 6854917 w 12192000"/>
              <a:gd name="connsiteY113" fmla="*/ 2020321 h 3021872"/>
              <a:gd name="connsiteX114" fmla="*/ 6849655 w 12192000"/>
              <a:gd name="connsiteY114" fmla="*/ 2025191 h 3021872"/>
              <a:gd name="connsiteX115" fmla="*/ 6835522 w 12192000"/>
              <a:gd name="connsiteY115" fmla="*/ 2024012 h 3021872"/>
              <a:gd name="connsiteX116" fmla="*/ 6707727 w 12192000"/>
              <a:gd name="connsiteY116" fmla="*/ 2006254 h 3021872"/>
              <a:gd name="connsiteX117" fmla="*/ 6561947 w 12192000"/>
              <a:gd name="connsiteY117" fmla="*/ 1975575 h 3021872"/>
              <a:gd name="connsiteX118" fmla="*/ 6464714 w 12192000"/>
              <a:gd name="connsiteY118" fmla="*/ 1978704 h 3021872"/>
              <a:gd name="connsiteX119" fmla="*/ 6242129 w 12192000"/>
              <a:gd name="connsiteY119" fmla="*/ 1915441 h 3021872"/>
              <a:gd name="connsiteX120" fmla="*/ 6080728 w 12192000"/>
              <a:gd name="connsiteY120" fmla="*/ 1895758 h 3021872"/>
              <a:gd name="connsiteX121" fmla="*/ 6069627 w 12192000"/>
              <a:gd name="connsiteY121" fmla="*/ 1885968 h 3021872"/>
              <a:gd name="connsiteX122" fmla="*/ 6055146 w 12192000"/>
              <a:gd name="connsiteY122" fmla="*/ 1879305 h 3021872"/>
              <a:gd name="connsiteX123" fmla="*/ 5953405 w 12192000"/>
              <a:gd name="connsiteY123" fmla="*/ 1849929 h 3021872"/>
              <a:gd name="connsiteX124" fmla="*/ 5940151 w 12192000"/>
              <a:gd name="connsiteY124" fmla="*/ 1852123 h 3021872"/>
              <a:gd name="connsiteX125" fmla="*/ 5917647 w 12192000"/>
              <a:gd name="connsiteY125" fmla="*/ 1852476 h 3021872"/>
              <a:gd name="connsiteX126" fmla="*/ 5860259 w 12192000"/>
              <a:gd name="connsiteY126" fmla="*/ 1865444 h 3021872"/>
              <a:gd name="connsiteX127" fmla="*/ 5821880 w 12192000"/>
              <a:gd name="connsiteY127" fmla="*/ 1854695 h 3021872"/>
              <a:gd name="connsiteX128" fmla="*/ 5813898 w 12192000"/>
              <a:gd name="connsiteY128" fmla="*/ 1853063 h 3021872"/>
              <a:gd name="connsiteX129" fmla="*/ 5813633 w 12192000"/>
              <a:gd name="connsiteY129" fmla="*/ 1853249 h 3021872"/>
              <a:gd name="connsiteX130" fmla="*/ 5804995 w 12192000"/>
              <a:gd name="connsiteY130" fmla="*/ 1851966 h 3021872"/>
              <a:gd name="connsiteX131" fmla="*/ 5799340 w 12192000"/>
              <a:gd name="connsiteY131" fmla="*/ 1850088 h 3021872"/>
              <a:gd name="connsiteX132" fmla="*/ 5783850 w 12192000"/>
              <a:gd name="connsiteY132" fmla="*/ 1846922 h 3021872"/>
              <a:gd name="connsiteX133" fmla="*/ 5777803 w 12192000"/>
              <a:gd name="connsiteY133" fmla="*/ 1847290 h 3021872"/>
              <a:gd name="connsiteX134" fmla="*/ 5774372 w 12192000"/>
              <a:gd name="connsiteY134" fmla="*/ 1849538 h 3021872"/>
              <a:gd name="connsiteX135" fmla="*/ 5740527 w 12192000"/>
              <a:gd name="connsiteY135" fmla="*/ 1850453 h 3021872"/>
              <a:gd name="connsiteX136" fmla="*/ 5671437 w 12192000"/>
              <a:gd name="connsiteY136" fmla="*/ 1845438 h 3021872"/>
              <a:gd name="connsiteX137" fmla="*/ 5633526 w 12192000"/>
              <a:gd name="connsiteY137" fmla="*/ 1839191 h 3021872"/>
              <a:gd name="connsiteX138" fmla="*/ 5527860 w 12192000"/>
              <a:gd name="connsiteY138" fmla="*/ 1825767 h 3021872"/>
              <a:gd name="connsiteX139" fmla="*/ 5420429 w 12192000"/>
              <a:gd name="connsiteY139" fmla="*/ 1815102 h 3021872"/>
              <a:gd name="connsiteX140" fmla="*/ 5339073 w 12192000"/>
              <a:gd name="connsiteY140" fmla="*/ 1819639 h 3021872"/>
              <a:gd name="connsiteX141" fmla="*/ 5334373 w 12192000"/>
              <a:gd name="connsiteY141" fmla="*/ 1817028 h 3021872"/>
              <a:gd name="connsiteX142" fmla="*/ 5326433 w 12192000"/>
              <a:gd name="connsiteY142" fmla="*/ 1814516 h 3021872"/>
              <a:gd name="connsiteX143" fmla="*/ 5326080 w 12192000"/>
              <a:gd name="connsiteY143" fmla="*/ 1814651 h 3021872"/>
              <a:gd name="connsiteX144" fmla="*/ 5318954 w 12192000"/>
              <a:gd name="connsiteY144" fmla="*/ 1811914 h 3021872"/>
              <a:gd name="connsiteX145" fmla="*/ 5286087 w 12192000"/>
              <a:gd name="connsiteY145" fmla="*/ 1796038 h 3021872"/>
              <a:gd name="connsiteX146" fmla="*/ 5223002 w 12192000"/>
              <a:gd name="connsiteY146" fmla="*/ 1799482 h 3021872"/>
              <a:gd name="connsiteX147" fmla="*/ 5200540 w 12192000"/>
              <a:gd name="connsiteY147" fmla="*/ 1796400 h 3021872"/>
              <a:gd name="connsiteX148" fmla="*/ 5154928 w 12192000"/>
              <a:gd name="connsiteY148" fmla="*/ 1781130 h 3021872"/>
              <a:gd name="connsiteX149" fmla="*/ 5149478 w 12192000"/>
              <a:gd name="connsiteY149" fmla="*/ 1780679 h 3021872"/>
              <a:gd name="connsiteX150" fmla="*/ 5130626 w 12192000"/>
              <a:gd name="connsiteY150" fmla="*/ 1768669 h 3021872"/>
              <a:gd name="connsiteX151" fmla="*/ 5102239 w 12192000"/>
              <a:gd name="connsiteY151" fmla="*/ 1753436 h 3021872"/>
              <a:gd name="connsiteX152" fmla="*/ 5099658 w 12192000"/>
              <a:gd name="connsiteY152" fmla="*/ 1753538 h 3021872"/>
              <a:gd name="connsiteX153" fmla="*/ 5088508 w 12192000"/>
              <a:gd name="connsiteY153" fmla="*/ 1745106 h 3021872"/>
              <a:gd name="connsiteX154" fmla="*/ 5082205 w 12192000"/>
              <a:gd name="connsiteY154" fmla="*/ 1734262 h 3021872"/>
              <a:gd name="connsiteX155" fmla="*/ 4931750 w 12192000"/>
              <a:gd name="connsiteY155" fmla="*/ 1691385 h 3021872"/>
              <a:gd name="connsiteX156" fmla="*/ 4824030 w 12192000"/>
              <a:gd name="connsiteY156" fmla="*/ 1643040 h 3021872"/>
              <a:gd name="connsiteX157" fmla="*/ 4758423 w 12192000"/>
              <a:gd name="connsiteY157" fmla="*/ 1579191 h 3021872"/>
              <a:gd name="connsiteX158" fmla="*/ 4514045 w 12192000"/>
              <a:gd name="connsiteY158" fmla="*/ 1535848 h 3021872"/>
              <a:gd name="connsiteX159" fmla="*/ 4458973 w 12192000"/>
              <a:gd name="connsiteY159" fmla="*/ 1525122 h 3021872"/>
              <a:gd name="connsiteX160" fmla="*/ 4423105 w 12192000"/>
              <a:gd name="connsiteY160" fmla="*/ 1500018 h 3021872"/>
              <a:gd name="connsiteX161" fmla="*/ 4400073 w 12192000"/>
              <a:gd name="connsiteY161" fmla="*/ 1499739 h 3021872"/>
              <a:gd name="connsiteX162" fmla="*/ 4395961 w 12192000"/>
              <a:gd name="connsiteY162" fmla="*/ 1499863 h 3021872"/>
              <a:gd name="connsiteX163" fmla="*/ 4382523 w 12192000"/>
              <a:gd name="connsiteY163" fmla="*/ 1496619 h 3021872"/>
              <a:gd name="connsiteX164" fmla="*/ 4374971 w 12192000"/>
              <a:gd name="connsiteY164" fmla="*/ 1500377 h 3021872"/>
              <a:gd name="connsiteX165" fmla="*/ 4352051 w 12192000"/>
              <a:gd name="connsiteY165" fmla="*/ 1498843 h 3021872"/>
              <a:gd name="connsiteX166" fmla="*/ 4328364 w 12192000"/>
              <a:gd name="connsiteY166" fmla="*/ 1491566 h 3021872"/>
              <a:gd name="connsiteX167" fmla="*/ 4220142 w 12192000"/>
              <a:gd name="connsiteY167" fmla="*/ 1451803 h 3021872"/>
              <a:gd name="connsiteX168" fmla="*/ 4152921 w 12192000"/>
              <a:gd name="connsiteY168" fmla="*/ 1430969 h 3021872"/>
              <a:gd name="connsiteX169" fmla="*/ 4123498 w 12192000"/>
              <a:gd name="connsiteY169" fmla="*/ 1427696 h 3021872"/>
              <a:gd name="connsiteX170" fmla="*/ 4085026 w 12192000"/>
              <a:gd name="connsiteY170" fmla="*/ 1420005 h 3021872"/>
              <a:gd name="connsiteX171" fmla="*/ 4014120 w 12192000"/>
              <a:gd name="connsiteY171" fmla="*/ 1410025 h 3021872"/>
              <a:gd name="connsiteX172" fmla="*/ 3924085 w 12192000"/>
              <a:gd name="connsiteY172" fmla="*/ 1390368 h 3021872"/>
              <a:gd name="connsiteX173" fmla="*/ 3875102 w 12192000"/>
              <a:gd name="connsiteY173" fmla="*/ 1356231 h 3021872"/>
              <a:gd name="connsiteX174" fmla="*/ 3866735 w 12192000"/>
              <a:gd name="connsiteY174" fmla="*/ 1358044 h 3021872"/>
              <a:gd name="connsiteX175" fmla="*/ 3824835 w 12192000"/>
              <a:gd name="connsiteY175" fmla="*/ 1344150 h 3021872"/>
              <a:gd name="connsiteX176" fmla="*/ 3698316 w 12192000"/>
              <a:gd name="connsiteY176" fmla="*/ 1271660 h 3021872"/>
              <a:gd name="connsiteX177" fmla="*/ 3615875 w 12192000"/>
              <a:gd name="connsiteY177" fmla="*/ 1245166 h 3021872"/>
              <a:gd name="connsiteX178" fmla="*/ 3583351 w 12192000"/>
              <a:gd name="connsiteY178" fmla="*/ 1239605 h 3021872"/>
              <a:gd name="connsiteX179" fmla="*/ 3529058 w 12192000"/>
              <a:gd name="connsiteY179" fmla="*/ 1230047 h 3021872"/>
              <a:gd name="connsiteX180" fmla="*/ 3438822 w 12192000"/>
              <a:gd name="connsiteY180" fmla="*/ 1205661 h 3021872"/>
              <a:gd name="connsiteX181" fmla="*/ 3390292 w 12192000"/>
              <a:gd name="connsiteY181" fmla="*/ 1197075 h 3021872"/>
              <a:gd name="connsiteX182" fmla="*/ 3315537 w 12192000"/>
              <a:gd name="connsiteY182" fmla="*/ 1185391 h 3021872"/>
              <a:gd name="connsiteX183" fmla="*/ 3305896 w 12192000"/>
              <a:gd name="connsiteY183" fmla="*/ 1180025 h 3021872"/>
              <a:gd name="connsiteX184" fmla="*/ 3260055 w 12192000"/>
              <a:gd name="connsiteY184" fmla="*/ 1189560 h 3021872"/>
              <a:gd name="connsiteX185" fmla="*/ 3136098 w 12192000"/>
              <a:gd name="connsiteY185" fmla="*/ 1171708 h 3021872"/>
              <a:gd name="connsiteX186" fmla="*/ 3113533 w 12192000"/>
              <a:gd name="connsiteY186" fmla="*/ 1171758 h 3021872"/>
              <a:gd name="connsiteX187" fmla="*/ 3087934 w 12192000"/>
              <a:gd name="connsiteY187" fmla="*/ 1162189 h 3021872"/>
              <a:gd name="connsiteX188" fmla="*/ 3033101 w 12192000"/>
              <a:gd name="connsiteY188" fmla="*/ 1146004 h 3021872"/>
              <a:gd name="connsiteX189" fmla="*/ 2999082 w 12192000"/>
              <a:gd name="connsiteY189" fmla="*/ 1129337 h 3021872"/>
              <a:gd name="connsiteX190" fmla="*/ 2988144 w 12192000"/>
              <a:gd name="connsiteY190" fmla="*/ 1133783 h 3021872"/>
              <a:gd name="connsiteX191" fmla="*/ 2964880 w 12192000"/>
              <a:gd name="connsiteY191" fmla="*/ 1133160 h 3021872"/>
              <a:gd name="connsiteX192" fmla="*/ 2871083 w 12192000"/>
              <a:gd name="connsiteY192" fmla="*/ 1114281 h 3021872"/>
              <a:gd name="connsiteX193" fmla="*/ 2853547 w 12192000"/>
              <a:gd name="connsiteY193" fmla="*/ 1113282 h 3021872"/>
              <a:gd name="connsiteX194" fmla="*/ 2834998 w 12192000"/>
              <a:gd name="connsiteY194" fmla="*/ 1105032 h 3021872"/>
              <a:gd name="connsiteX195" fmla="*/ 2832012 w 12192000"/>
              <a:gd name="connsiteY195" fmla="*/ 1103667 h 3021872"/>
              <a:gd name="connsiteX196" fmla="*/ 2831450 w 12192000"/>
              <a:gd name="connsiteY196" fmla="*/ 1103681 h 3021872"/>
              <a:gd name="connsiteX197" fmla="*/ 2830158 w 12192000"/>
              <a:gd name="connsiteY197" fmla="*/ 1102819 h 3021872"/>
              <a:gd name="connsiteX198" fmla="*/ 2817969 w 12192000"/>
              <a:gd name="connsiteY198" fmla="*/ 1097243 h 3021872"/>
              <a:gd name="connsiteX199" fmla="*/ 2812278 w 12192000"/>
              <a:gd name="connsiteY199" fmla="*/ 1097008 h 3021872"/>
              <a:gd name="connsiteX200" fmla="*/ 2735949 w 12192000"/>
              <a:gd name="connsiteY200" fmla="*/ 1069536 h 3021872"/>
              <a:gd name="connsiteX201" fmla="*/ 2700542 w 12192000"/>
              <a:gd name="connsiteY201" fmla="*/ 1056907 h 3021872"/>
              <a:gd name="connsiteX202" fmla="*/ 2690071 w 12192000"/>
              <a:gd name="connsiteY202" fmla="*/ 1056397 h 3021872"/>
              <a:gd name="connsiteX203" fmla="*/ 2655269 w 12192000"/>
              <a:gd name="connsiteY203" fmla="*/ 1042078 h 3021872"/>
              <a:gd name="connsiteX204" fmla="*/ 2637172 w 12192000"/>
              <a:gd name="connsiteY204" fmla="*/ 1039382 h 3021872"/>
              <a:gd name="connsiteX205" fmla="*/ 2544676 w 12192000"/>
              <a:gd name="connsiteY205" fmla="*/ 1019916 h 3021872"/>
              <a:gd name="connsiteX206" fmla="*/ 2521406 w 12192000"/>
              <a:gd name="connsiteY206" fmla="*/ 1022036 h 3021872"/>
              <a:gd name="connsiteX207" fmla="*/ 2462038 w 12192000"/>
              <a:gd name="connsiteY207" fmla="*/ 992687 h 3021872"/>
              <a:gd name="connsiteX208" fmla="*/ 2448962 w 12192000"/>
              <a:gd name="connsiteY208" fmla="*/ 988555 h 3021872"/>
              <a:gd name="connsiteX209" fmla="*/ 2444223 w 12192000"/>
              <a:gd name="connsiteY209" fmla="*/ 985580 h 3021872"/>
              <a:gd name="connsiteX210" fmla="*/ 2428175 w 12192000"/>
              <a:gd name="connsiteY210" fmla="*/ 997242 h 3021872"/>
              <a:gd name="connsiteX211" fmla="*/ 2398519 w 12192000"/>
              <a:gd name="connsiteY211" fmla="*/ 1001482 h 3021872"/>
              <a:gd name="connsiteX212" fmla="*/ 2385271 w 12192000"/>
              <a:gd name="connsiteY212" fmla="*/ 993786 h 3021872"/>
              <a:gd name="connsiteX213" fmla="*/ 2298174 w 12192000"/>
              <a:gd name="connsiteY213" fmla="*/ 956527 h 3021872"/>
              <a:gd name="connsiteX214" fmla="*/ 2271014 w 12192000"/>
              <a:gd name="connsiteY214" fmla="*/ 945440 h 3021872"/>
              <a:gd name="connsiteX215" fmla="*/ 2214838 w 12192000"/>
              <a:gd name="connsiteY215" fmla="*/ 924396 h 3021872"/>
              <a:gd name="connsiteX216" fmla="*/ 2038407 w 12192000"/>
              <a:gd name="connsiteY216" fmla="*/ 916628 h 3021872"/>
              <a:gd name="connsiteX217" fmla="*/ 1958268 w 12192000"/>
              <a:gd name="connsiteY217" fmla="*/ 931677 h 3021872"/>
              <a:gd name="connsiteX218" fmla="*/ 1740316 w 12192000"/>
              <a:gd name="connsiteY218" fmla="*/ 931710 h 3021872"/>
              <a:gd name="connsiteX219" fmla="*/ 1454477 w 12192000"/>
              <a:gd name="connsiteY219" fmla="*/ 973878 h 3021872"/>
              <a:gd name="connsiteX220" fmla="*/ 1385984 w 12192000"/>
              <a:gd name="connsiteY220" fmla="*/ 958621 h 3021872"/>
              <a:gd name="connsiteX221" fmla="*/ 1355604 w 12192000"/>
              <a:gd name="connsiteY221" fmla="*/ 960893 h 3021872"/>
              <a:gd name="connsiteX222" fmla="*/ 1305323 w 12192000"/>
              <a:gd name="connsiteY222" fmla="*/ 967511 h 3021872"/>
              <a:gd name="connsiteX223" fmla="*/ 1125607 w 12192000"/>
              <a:gd name="connsiteY223" fmla="*/ 968467 h 3021872"/>
              <a:gd name="connsiteX224" fmla="*/ 1016562 w 12192000"/>
              <a:gd name="connsiteY224" fmla="*/ 975260 h 3021872"/>
              <a:gd name="connsiteX225" fmla="*/ 818620 w 12192000"/>
              <a:gd name="connsiteY225" fmla="*/ 987723 h 3021872"/>
              <a:gd name="connsiteX226" fmla="*/ 611870 w 12192000"/>
              <a:gd name="connsiteY226" fmla="*/ 1002547 h 3021872"/>
              <a:gd name="connsiteX227" fmla="*/ 520325 w 12192000"/>
              <a:gd name="connsiteY227" fmla="*/ 1010590 h 3021872"/>
              <a:gd name="connsiteX228" fmla="*/ 386188 w 12192000"/>
              <a:gd name="connsiteY228" fmla="*/ 1040956 h 3021872"/>
              <a:gd name="connsiteX229" fmla="*/ 272629 w 12192000"/>
              <a:gd name="connsiteY229" fmla="*/ 1010300 h 3021872"/>
              <a:gd name="connsiteX230" fmla="*/ 113450 w 12192000"/>
              <a:gd name="connsiteY230" fmla="*/ 1038933 h 3021872"/>
              <a:gd name="connsiteX231" fmla="*/ 4256 w 12192000"/>
              <a:gd name="connsiteY231" fmla="*/ 1060111 h 3021872"/>
              <a:gd name="connsiteX232" fmla="*/ 0 w 12192000"/>
              <a:gd name="connsiteY232" fmla="*/ 1059714 h 3021872"/>
              <a:gd name="connsiteX233" fmla="*/ 0 w 12192000"/>
              <a:gd name="connsiteY233" fmla="*/ 0 h 3021872"/>
              <a:gd name="connsiteX0" fmla="*/ 0 w 12192000"/>
              <a:gd name="connsiteY0" fmla="*/ 0 h 3021872"/>
              <a:gd name="connsiteX1" fmla="*/ 12192000 w 12192000"/>
              <a:gd name="connsiteY1" fmla="*/ 0 h 3021872"/>
              <a:gd name="connsiteX2" fmla="*/ 12192000 w 12192000"/>
              <a:gd name="connsiteY2" fmla="*/ 2802781 h 3021872"/>
              <a:gd name="connsiteX3" fmla="*/ 12174273 w 12192000"/>
              <a:gd name="connsiteY3" fmla="*/ 2805362 h 3021872"/>
              <a:gd name="connsiteX4" fmla="*/ 12112141 w 12192000"/>
              <a:gd name="connsiteY4" fmla="*/ 2896170 h 3021872"/>
              <a:gd name="connsiteX5" fmla="*/ 12013268 w 12192000"/>
              <a:gd name="connsiteY5" fmla="*/ 2939595 h 3021872"/>
              <a:gd name="connsiteX6" fmla="*/ 11844564 w 12192000"/>
              <a:gd name="connsiteY6" fmla="*/ 2972630 h 3021872"/>
              <a:gd name="connsiteX7" fmla="*/ 11754334 w 12192000"/>
              <a:gd name="connsiteY7" fmla="*/ 2963535 h 3021872"/>
              <a:gd name="connsiteX8" fmla="*/ 11683126 w 12192000"/>
              <a:gd name="connsiteY8" fmla="*/ 2966141 h 3021872"/>
              <a:gd name="connsiteX9" fmla="*/ 11641086 w 12192000"/>
              <a:gd name="connsiteY9" fmla="*/ 2983775 h 3021872"/>
              <a:gd name="connsiteX10" fmla="*/ 11595224 w 12192000"/>
              <a:gd name="connsiteY10" fmla="*/ 3021872 h 3021872"/>
              <a:gd name="connsiteX11" fmla="*/ 11557571 w 12192000"/>
              <a:gd name="connsiteY11" fmla="*/ 2990841 h 3021872"/>
              <a:gd name="connsiteX12" fmla="*/ 11494397 w 12192000"/>
              <a:gd name="connsiteY12" fmla="*/ 2946810 h 3021872"/>
              <a:gd name="connsiteX13" fmla="*/ 11438556 w 12192000"/>
              <a:gd name="connsiteY13" fmla="*/ 2873658 h 3021872"/>
              <a:gd name="connsiteX14" fmla="*/ 11380680 w 12192000"/>
              <a:gd name="connsiteY14" fmla="*/ 2855874 h 3021872"/>
              <a:gd name="connsiteX15" fmla="*/ 11307999 w 12192000"/>
              <a:gd name="connsiteY15" fmla="*/ 2809174 h 3021872"/>
              <a:gd name="connsiteX16" fmla="*/ 11228674 w 12192000"/>
              <a:gd name="connsiteY16" fmla="*/ 2738503 h 3021872"/>
              <a:gd name="connsiteX17" fmla="*/ 11208775 w 12192000"/>
              <a:gd name="connsiteY17" fmla="*/ 2733735 h 3021872"/>
              <a:gd name="connsiteX18" fmla="*/ 11191329 w 12192000"/>
              <a:gd name="connsiteY18" fmla="*/ 2735896 h 3021872"/>
              <a:gd name="connsiteX19" fmla="*/ 11095293 w 12192000"/>
              <a:gd name="connsiteY19" fmla="*/ 2734181 h 3021872"/>
              <a:gd name="connsiteX20" fmla="*/ 11072290 w 12192000"/>
              <a:gd name="connsiteY20" fmla="*/ 2737734 h 3021872"/>
              <a:gd name="connsiteX21" fmla="*/ 10980239 w 12192000"/>
              <a:gd name="connsiteY21" fmla="*/ 2729000 h 3021872"/>
              <a:gd name="connsiteX22" fmla="*/ 10980167 w 12192000"/>
              <a:gd name="connsiteY22" fmla="*/ 2728972 h 3021872"/>
              <a:gd name="connsiteX23" fmla="*/ 10943501 w 12192000"/>
              <a:gd name="connsiteY23" fmla="*/ 2723352 h 3021872"/>
              <a:gd name="connsiteX24" fmla="*/ 10740825 w 12192000"/>
              <a:gd name="connsiteY24" fmla="*/ 2642544 h 3021872"/>
              <a:gd name="connsiteX25" fmla="*/ 10621021 w 12192000"/>
              <a:gd name="connsiteY25" fmla="*/ 2583972 h 3021872"/>
              <a:gd name="connsiteX26" fmla="*/ 10501779 w 12192000"/>
              <a:gd name="connsiteY26" fmla="*/ 2548735 h 3021872"/>
              <a:gd name="connsiteX27" fmla="*/ 10403355 w 12192000"/>
              <a:gd name="connsiteY27" fmla="*/ 2512953 h 3021872"/>
              <a:gd name="connsiteX28" fmla="*/ 10337449 w 12192000"/>
              <a:gd name="connsiteY28" fmla="*/ 2488172 h 3021872"/>
              <a:gd name="connsiteX29" fmla="*/ 10324327 w 12192000"/>
              <a:gd name="connsiteY29" fmla="*/ 2478939 h 3021872"/>
              <a:gd name="connsiteX30" fmla="*/ 10321929 w 12192000"/>
              <a:gd name="connsiteY30" fmla="*/ 2478993 h 3021872"/>
              <a:gd name="connsiteX31" fmla="*/ 10290461 w 12192000"/>
              <a:gd name="connsiteY31" fmla="*/ 2462144 h 3021872"/>
              <a:gd name="connsiteX32" fmla="*/ 10268970 w 12192000"/>
              <a:gd name="connsiteY32" fmla="*/ 2448931 h 3021872"/>
              <a:gd name="connsiteX33" fmla="*/ 10263699 w 12192000"/>
              <a:gd name="connsiteY33" fmla="*/ 2448340 h 3021872"/>
              <a:gd name="connsiteX34" fmla="*/ 10228272 w 12192000"/>
              <a:gd name="connsiteY34" fmla="*/ 2431997 h 3021872"/>
              <a:gd name="connsiteX35" fmla="*/ 10215997 w 12192000"/>
              <a:gd name="connsiteY35" fmla="*/ 2431103 h 3021872"/>
              <a:gd name="connsiteX36" fmla="*/ 10193885 w 12192000"/>
              <a:gd name="connsiteY36" fmla="*/ 2427360 h 3021872"/>
              <a:gd name="connsiteX37" fmla="*/ 10135557 w 12192000"/>
              <a:gd name="connsiteY37" fmla="*/ 2429769 h 3021872"/>
              <a:gd name="connsiteX38" fmla="*/ 10092108 w 12192000"/>
              <a:gd name="connsiteY38" fmla="*/ 2409075 h 3021872"/>
              <a:gd name="connsiteX39" fmla="*/ 10091815 w 12192000"/>
              <a:gd name="connsiteY39" fmla="*/ 2409211 h 3021872"/>
              <a:gd name="connsiteX40" fmla="*/ 10083558 w 12192000"/>
              <a:gd name="connsiteY40" fmla="*/ 2406369 h 3021872"/>
              <a:gd name="connsiteX41" fmla="*/ 10078319 w 12192000"/>
              <a:gd name="connsiteY41" fmla="*/ 2403481 h 3021872"/>
              <a:gd name="connsiteX42" fmla="*/ 10063647 w 12192000"/>
              <a:gd name="connsiteY42" fmla="*/ 2397528 h 3021872"/>
              <a:gd name="connsiteX43" fmla="*/ 10057660 w 12192000"/>
              <a:gd name="connsiteY43" fmla="*/ 2396793 h 3021872"/>
              <a:gd name="connsiteX44" fmla="*/ 10003124 w 12192000"/>
              <a:gd name="connsiteY44" fmla="*/ 2406692 h 3021872"/>
              <a:gd name="connsiteX45" fmla="*/ 9898644 w 12192000"/>
              <a:gd name="connsiteY45" fmla="*/ 2393136 h 3021872"/>
              <a:gd name="connsiteX46" fmla="*/ 9794969 w 12192000"/>
              <a:gd name="connsiteY46" fmla="*/ 2376665 h 3021872"/>
              <a:gd name="connsiteX47" fmla="*/ 9690708 w 12192000"/>
              <a:gd name="connsiteY47" fmla="*/ 2362478 h 3021872"/>
              <a:gd name="connsiteX48" fmla="*/ 9656590 w 12192000"/>
              <a:gd name="connsiteY48" fmla="*/ 2365107 h 3021872"/>
              <a:gd name="connsiteX49" fmla="*/ 9651013 w 12192000"/>
              <a:gd name="connsiteY49" fmla="*/ 2365379 h 3021872"/>
              <a:gd name="connsiteX50" fmla="*/ 9629535 w 12192000"/>
              <a:gd name="connsiteY50" fmla="*/ 2359562 h 3021872"/>
              <a:gd name="connsiteX51" fmla="*/ 9621002 w 12192000"/>
              <a:gd name="connsiteY51" fmla="*/ 2358015 h 3021872"/>
              <a:gd name="connsiteX52" fmla="*/ 9620811 w 12192000"/>
              <a:gd name="connsiteY52" fmla="*/ 2358209 h 3021872"/>
              <a:gd name="connsiteX53" fmla="*/ 9612783 w 12192000"/>
              <a:gd name="connsiteY53" fmla="*/ 2356304 h 3021872"/>
              <a:gd name="connsiteX54" fmla="*/ 9573299 w 12192000"/>
              <a:gd name="connsiteY54" fmla="*/ 2344048 h 3021872"/>
              <a:gd name="connsiteX55" fmla="*/ 9523299 w 12192000"/>
              <a:gd name="connsiteY55" fmla="*/ 2356751 h 3021872"/>
              <a:gd name="connsiteX56" fmla="*/ 9502217 w 12192000"/>
              <a:gd name="connsiteY56" fmla="*/ 2356672 h 3021872"/>
              <a:gd name="connsiteX57" fmla="*/ 9491052 w 12192000"/>
              <a:gd name="connsiteY57" fmla="*/ 2357876 h 3021872"/>
              <a:gd name="connsiteX58" fmla="*/ 9490420 w 12192000"/>
              <a:gd name="connsiteY58" fmla="*/ 2358754 h 3021872"/>
              <a:gd name="connsiteX59" fmla="*/ 9422814 w 12192000"/>
              <a:gd name="connsiteY59" fmla="*/ 2337048 h 3021872"/>
              <a:gd name="connsiteX60" fmla="*/ 9387555 w 12192000"/>
              <a:gd name="connsiteY60" fmla="*/ 2324836 h 3021872"/>
              <a:gd name="connsiteX61" fmla="*/ 9385480 w 12192000"/>
              <a:gd name="connsiteY61" fmla="*/ 2325313 h 3021872"/>
              <a:gd name="connsiteX62" fmla="*/ 9369766 w 12192000"/>
              <a:gd name="connsiteY62" fmla="*/ 2317902 h 3021872"/>
              <a:gd name="connsiteX63" fmla="*/ 9356267 w 12192000"/>
              <a:gd name="connsiteY63" fmla="*/ 2307218 h 3021872"/>
              <a:gd name="connsiteX64" fmla="*/ 9240605 w 12192000"/>
              <a:gd name="connsiteY64" fmla="*/ 2292733 h 3021872"/>
              <a:gd name="connsiteX65" fmla="*/ 9083251 w 12192000"/>
              <a:gd name="connsiteY65" fmla="*/ 2245348 h 3021872"/>
              <a:gd name="connsiteX66" fmla="*/ 8956025 w 12192000"/>
              <a:gd name="connsiteY66" fmla="*/ 2219438 h 3021872"/>
              <a:gd name="connsiteX67" fmla="*/ 8791834 w 12192000"/>
              <a:gd name="connsiteY67" fmla="*/ 2194608 h 3021872"/>
              <a:gd name="connsiteX68" fmla="*/ 8677385 w 12192000"/>
              <a:gd name="connsiteY68" fmla="*/ 2172946 h 3021872"/>
              <a:gd name="connsiteX69" fmla="*/ 8628381 w 12192000"/>
              <a:gd name="connsiteY69" fmla="*/ 2151256 h 3021872"/>
              <a:gd name="connsiteX70" fmla="*/ 8608955 w 12192000"/>
              <a:gd name="connsiteY70" fmla="*/ 2154253 h 3021872"/>
              <a:gd name="connsiteX71" fmla="*/ 8605623 w 12192000"/>
              <a:gd name="connsiteY71" fmla="*/ 2154974 h 3021872"/>
              <a:gd name="connsiteX72" fmla="*/ 8591946 w 12192000"/>
              <a:gd name="connsiteY72" fmla="*/ 2153429 h 3021872"/>
              <a:gd name="connsiteX73" fmla="*/ 8588503 w 12192000"/>
              <a:gd name="connsiteY73" fmla="*/ 2158528 h 3021872"/>
              <a:gd name="connsiteX74" fmla="*/ 8542929 w 12192000"/>
              <a:gd name="connsiteY74" fmla="*/ 2155780 h 3021872"/>
              <a:gd name="connsiteX75" fmla="*/ 8422422 w 12192000"/>
              <a:gd name="connsiteY75" fmla="*/ 2128783 h 3021872"/>
              <a:gd name="connsiteX76" fmla="*/ 8350509 w 12192000"/>
              <a:gd name="connsiteY76" fmla="*/ 2116143 h 3021872"/>
              <a:gd name="connsiteX77" fmla="*/ 8323483 w 12192000"/>
              <a:gd name="connsiteY77" fmla="*/ 2116856 h 3021872"/>
              <a:gd name="connsiteX78" fmla="*/ 8285541 w 12192000"/>
              <a:gd name="connsiteY78" fmla="*/ 2114142 h 3021872"/>
              <a:gd name="connsiteX79" fmla="*/ 8156321 w 12192000"/>
              <a:gd name="connsiteY79" fmla="*/ 2105622 h 3021872"/>
              <a:gd name="connsiteX80" fmla="*/ 8115022 w 12192000"/>
              <a:gd name="connsiteY80" fmla="*/ 2097331 h 3021872"/>
              <a:gd name="connsiteX81" fmla="*/ 8109128 w 12192000"/>
              <a:gd name="connsiteY81" fmla="*/ 2095725 h 3021872"/>
              <a:gd name="connsiteX82" fmla="*/ 8061947 w 12192000"/>
              <a:gd name="connsiteY82" fmla="*/ 2076044 h 3021872"/>
              <a:gd name="connsiteX83" fmla="*/ 8056343 w 12192000"/>
              <a:gd name="connsiteY83" fmla="*/ 2079176 h 3021872"/>
              <a:gd name="connsiteX84" fmla="*/ 8039888 w 12192000"/>
              <a:gd name="connsiteY84" fmla="*/ 2079889 h 3021872"/>
              <a:gd name="connsiteX85" fmla="*/ 8027893 w 12192000"/>
              <a:gd name="connsiteY85" fmla="*/ 2071837 h 3021872"/>
              <a:gd name="connsiteX86" fmla="*/ 7968202 w 12192000"/>
              <a:gd name="connsiteY86" fmla="*/ 2048643 h 3021872"/>
              <a:gd name="connsiteX87" fmla="*/ 7879707 w 12192000"/>
              <a:gd name="connsiteY87" fmla="*/ 2019539 h 3021872"/>
              <a:gd name="connsiteX88" fmla="*/ 7867283 w 12192000"/>
              <a:gd name="connsiteY88" fmla="*/ 2011237 h 3021872"/>
              <a:gd name="connsiteX89" fmla="*/ 7843997 w 12192000"/>
              <a:gd name="connsiteY89" fmla="*/ 2004002 h 3021872"/>
              <a:gd name="connsiteX90" fmla="*/ 7819810 w 12192000"/>
              <a:gd name="connsiteY90" fmla="*/ 2003978 h 3021872"/>
              <a:gd name="connsiteX91" fmla="*/ 7766905 w 12192000"/>
              <a:gd name="connsiteY91" fmla="*/ 1994240 h 3021872"/>
              <a:gd name="connsiteX92" fmla="*/ 7748811 w 12192000"/>
              <a:gd name="connsiteY92" fmla="*/ 2001647 h 3021872"/>
              <a:gd name="connsiteX93" fmla="*/ 7745757 w 12192000"/>
              <a:gd name="connsiteY93" fmla="*/ 2003120 h 3021872"/>
              <a:gd name="connsiteX94" fmla="*/ 7732110 w 12192000"/>
              <a:gd name="connsiteY94" fmla="*/ 2004783 h 3021872"/>
              <a:gd name="connsiteX95" fmla="*/ 7730039 w 12192000"/>
              <a:gd name="connsiteY95" fmla="*/ 2010536 h 3021872"/>
              <a:gd name="connsiteX96" fmla="*/ 7685159 w 12192000"/>
              <a:gd name="connsiteY96" fmla="*/ 2018415 h 3021872"/>
              <a:gd name="connsiteX97" fmla="*/ 7561596 w 12192000"/>
              <a:gd name="connsiteY97" fmla="*/ 2020063 h 3021872"/>
              <a:gd name="connsiteX98" fmla="*/ 7488722 w 12192000"/>
              <a:gd name="connsiteY98" fmla="*/ 2024418 h 3021872"/>
              <a:gd name="connsiteX99" fmla="*/ 7462688 w 12192000"/>
              <a:gd name="connsiteY99" fmla="*/ 2031366 h 3021872"/>
              <a:gd name="connsiteX100" fmla="*/ 7425222 w 12192000"/>
              <a:gd name="connsiteY100" fmla="*/ 2037510 h 3021872"/>
              <a:gd name="connsiteX101" fmla="*/ 7360376 w 12192000"/>
              <a:gd name="connsiteY101" fmla="*/ 2052454 h 3021872"/>
              <a:gd name="connsiteX102" fmla="*/ 7297796 w 12192000"/>
              <a:gd name="connsiteY102" fmla="*/ 2059134 h 3021872"/>
              <a:gd name="connsiteX103" fmla="*/ 7255684 w 12192000"/>
              <a:gd name="connsiteY103" fmla="*/ 2060633 h 3021872"/>
              <a:gd name="connsiteX104" fmla="*/ 7249573 w 12192000"/>
              <a:gd name="connsiteY104" fmla="*/ 2060435 h 3021872"/>
              <a:gd name="connsiteX105" fmla="*/ 7198933 w 12192000"/>
              <a:gd name="connsiteY105" fmla="*/ 2052227 h 3021872"/>
              <a:gd name="connsiteX106" fmla="*/ 7194276 w 12192000"/>
              <a:gd name="connsiteY106" fmla="*/ 2056568 h 3021872"/>
              <a:gd name="connsiteX107" fmla="*/ 7178495 w 12192000"/>
              <a:gd name="connsiteY107" fmla="*/ 2061069 h 3021872"/>
              <a:gd name="connsiteX108" fmla="*/ 7164866 w 12192000"/>
              <a:gd name="connsiteY108" fmla="*/ 2056021 h 3021872"/>
              <a:gd name="connsiteX109" fmla="*/ 7101221 w 12192000"/>
              <a:gd name="connsiteY109" fmla="*/ 2047289 h 3021872"/>
              <a:gd name="connsiteX110" fmla="*/ 7008182 w 12192000"/>
              <a:gd name="connsiteY110" fmla="*/ 2039482 h 3021872"/>
              <a:gd name="connsiteX111" fmla="*/ 6994073 w 12192000"/>
              <a:gd name="connsiteY111" fmla="*/ 2034288 h 3021872"/>
              <a:gd name="connsiteX112" fmla="*/ 6902768 w 12192000"/>
              <a:gd name="connsiteY112" fmla="*/ 2021990 h 3021872"/>
              <a:gd name="connsiteX113" fmla="*/ 6854917 w 12192000"/>
              <a:gd name="connsiteY113" fmla="*/ 2020321 h 3021872"/>
              <a:gd name="connsiteX114" fmla="*/ 6849655 w 12192000"/>
              <a:gd name="connsiteY114" fmla="*/ 2025191 h 3021872"/>
              <a:gd name="connsiteX115" fmla="*/ 6835522 w 12192000"/>
              <a:gd name="connsiteY115" fmla="*/ 2024012 h 3021872"/>
              <a:gd name="connsiteX116" fmla="*/ 6707727 w 12192000"/>
              <a:gd name="connsiteY116" fmla="*/ 2006254 h 3021872"/>
              <a:gd name="connsiteX117" fmla="*/ 6561947 w 12192000"/>
              <a:gd name="connsiteY117" fmla="*/ 1975575 h 3021872"/>
              <a:gd name="connsiteX118" fmla="*/ 6464714 w 12192000"/>
              <a:gd name="connsiteY118" fmla="*/ 1978704 h 3021872"/>
              <a:gd name="connsiteX119" fmla="*/ 6242129 w 12192000"/>
              <a:gd name="connsiteY119" fmla="*/ 1915441 h 3021872"/>
              <a:gd name="connsiteX120" fmla="*/ 6080728 w 12192000"/>
              <a:gd name="connsiteY120" fmla="*/ 1895758 h 3021872"/>
              <a:gd name="connsiteX121" fmla="*/ 6069627 w 12192000"/>
              <a:gd name="connsiteY121" fmla="*/ 1885968 h 3021872"/>
              <a:gd name="connsiteX122" fmla="*/ 6055146 w 12192000"/>
              <a:gd name="connsiteY122" fmla="*/ 1879305 h 3021872"/>
              <a:gd name="connsiteX123" fmla="*/ 5953405 w 12192000"/>
              <a:gd name="connsiteY123" fmla="*/ 1849929 h 3021872"/>
              <a:gd name="connsiteX124" fmla="*/ 5940151 w 12192000"/>
              <a:gd name="connsiteY124" fmla="*/ 1852123 h 3021872"/>
              <a:gd name="connsiteX125" fmla="*/ 5917647 w 12192000"/>
              <a:gd name="connsiteY125" fmla="*/ 1852476 h 3021872"/>
              <a:gd name="connsiteX126" fmla="*/ 5860259 w 12192000"/>
              <a:gd name="connsiteY126" fmla="*/ 1865444 h 3021872"/>
              <a:gd name="connsiteX127" fmla="*/ 5821880 w 12192000"/>
              <a:gd name="connsiteY127" fmla="*/ 1854695 h 3021872"/>
              <a:gd name="connsiteX128" fmla="*/ 5813898 w 12192000"/>
              <a:gd name="connsiteY128" fmla="*/ 1853063 h 3021872"/>
              <a:gd name="connsiteX129" fmla="*/ 5813633 w 12192000"/>
              <a:gd name="connsiteY129" fmla="*/ 1853249 h 3021872"/>
              <a:gd name="connsiteX130" fmla="*/ 5804995 w 12192000"/>
              <a:gd name="connsiteY130" fmla="*/ 1851966 h 3021872"/>
              <a:gd name="connsiteX131" fmla="*/ 5799340 w 12192000"/>
              <a:gd name="connsiteY131" fmla="*/ 1850088 h 3021872"/>
              <a:gd name="connsiteX132" fmla="*/ 5783850 w 12192000"/>
              <a:gd name="connsiteY132" fmla="*/ 1846922 h 3021872"/>
              <a:gd name="connsiteX133" fmla="*/ 5777803 w 12192000"/>
              <a:gd name="connsiteY133" fmla="*/ 1847290 h 3021872"/>
              <a:gd name="connsiteX134" fmla="*/ 5774372 w 12192000"/>
              <a:gd name="connsiteY134" fmla="*/ 1849538 h 3021872"/>
              <a:gd name="connsiteX135" fmla="*/ 5740527 w 12192000"/>
              <a:gd name="connsiteY135" fmla="*/ 1850453 h 3021872"/>
              <a:gd name="connsiteX136" fmla="*/ 5671437 w 12192000"/>
              <a:gd name="connsiteY136" fmla="*/ 1845438 h 3021872"/>
              <a:gd name="connsiteX137" fmla="*/ 5633526 w 12192000"/>
              <a:gd name="connsiteY137" fmla="*/ 1839191 h 3021872"/>
              <a:gd name="connsiteX138" fmla="*/ 5527860 w 12192000"/>
              <a:gd name="connsiteY138" fmla="*/ 1825767 h 3021872"/>
              <a:gd name="connsiteX139" fmla="*/ 5420429 w 12192000"/>
              <a:gd name="connsiteY139" fmla="*/ 1815102 h 3021872"/>
              <a:gd name="connsiteX140" fmla="*/ 5339073 w 12192000"/>
              <a:gd name="connsiteY140" fmla="*/ 1819639 h 3021872"/>
              <a:gd name="connsiteX141" fmla="*/ 5334373 w 12192000"/>
              <a:gd name="connsiteY141" fmla="*/ 1817028 h 3021872"/>
              <a:gd name="connsiteX142" fmla="*/ 5326433 w 12192000"/>
              <a:gd name="connsiteY142" fmla="*/ 1814516 h 3021872"/>
              <a:gd name="connsiteX143" fmla="*/ 5326080 w 12192000"/>
              <a:gd name="connsiteY143" fmla="*/ 1814651 h 3021872"/>
              <a:gd name="connsiteX144" fmla="*/ 5318954 w 12192000"/>
              <a:gd name="connsiteY144" fmla="*/ 1811914 h 3021872"/>
              <a:gd name="connsiteX145" fmla="*/ 5286087 w 12192000"/>
              <a:gd name="connsiteY145" fmla="*/ 1796038 h 3021872"/>
              <a:gd name="connsiteX146" fmla="*/ 5223002 w 12192000"/>
              <a:gd name="connsiteY146" fmla="*/ 1799482 h 3021872"/>
              <a:gd name="connsiteX147" fmla="*/ 5200540 w 12192000"/>
              <a:gd name="connsiteY147" fmla="*/ 1796400 h 3021872"/>
              <a:gd name="connsiteX148" fmla="*/ 5154928 w 12192000"/>
              <a:gd name="connsiteY148" fmla="*/ 1781130 h 3021872"/>
              <a:gd name="connsiteX149" fmla="*/ 5149478 w 12192000"/>
              <a:gd name="connsiteY149" fmla="*/ 1780679 h 3021872"/>
              <a:gd name="connsiteX150" fmla="*/ 5130626 w 12192000"/>
              <a:gd name="connsiteY150" fmla="*/ 1768669 h 3021872"/>
              <a:gd name="connsiteX151" fmla="*/ 5102239 w 12192000"/>
              <a:gd name="connsiteY151" fmla="*/ 1753436 h 3021872"/>
              <a:gd name="connsiteX152" fmla="*/ 5099658 w 12192000"/>
              <a:gd name="connsiteY152" fmla="*/ 1753538 h 3021872"/>
              <a:gd name="connsiteX153" fmla="*/ 5088508 w 12192000"/>
              <a:gd name="connsiteY153" fmla="*/ 1745106 h 3021872"/>
              <a:gd name="connsiteX154" fmla="*/ 5082205 w 12192000"/>
              <a:gd name="connsiteY154" fmla="*/ 1734262 h 3021872"/>
              <a:gd name="connsiteX155" fmla="*/ 4931750 w 12192000"/>
              <a:gd name="connsiteY155" fmla="*/ 1691385 h 3021872"/>
              <a:gd name="connsiteX156" fmla="*/ 4824030 w 12192000"/>
              <a:gd name="connsiteY156" fmla="*/ 1643040 h 3021872"/>
              <a:gd name="connsiteX157" fmla="*/ 4758423 w 12192000"/>
              <a:gd name="connsiteY157" fmla="*/ 1579191 h 3021872"/>
              <a:gd name="connsiteX158" fmla="*/ 4514045 w 12192000"/>
              <a:gd name="connsiteY158" fmla="*/ 1535848 h 3021872"/>
              <a:gd name="connsiteX159" fmla="*/ 4458973 w 12192000"/>
              <a:gd name="connsiteY159" fmla="*/ 1525122 h 3021872"/>
              <a:gd name="connsiteX160" fmla="*/ 4423105 w 12192000"/>
              <a:gd name="connsiteY160" fmla="*/ 1500018 h 3021872"/>
              <a:gd name="connsiteX161" fmla="*/ 4400073 w 12192000"/>
              <a:gd name="connsiteY161" fmla="*/ 1499739 h 3021872"/>
              <a:gd name="connsiteX162" fmla="*/ 4395961 w 12192000"/>
              <a:gd name="connsiteY162" fmla="*/ 1499863 h 3021872"/>
              <a:gd name="connsiteX163" fmla="*/ 4382523 w 12192000"/>
              <a:gd name="connsiteY163" fmla="*/ 1496619 h 3021872"/>
              <a:gd name="connsiteX164" fmla="*/ 4374971 w 12192000"/>
              <a:gd name="connsiteY164" fmla="*/ 1500377 h 3021872"/>
              <a:gd name="connsiteX165" fmla="*/ 4352051 w 12192000"/>
              <a:gd name="connsiteY165" fmla="*/ 1498843 h 3021872"/>
              <a:gd name="connsiteX166" fmla="*/ 4328364 w 12192000"/>
              <a:gd name="connsiteY166" fmla="*/ 1491566 h 3021872"/>
              <a:gd name="connsiteX167" fmla="*/ 4220142 w 12192000"/>
              <a:gd name="connsiteY167" fmla="*/ 1451803 h 3021872"/>
              <a:gd name="connsiteX168" fmla="*/ 4152921 w 12192000"/>
              <a:gd name="connsiteY168" fmla="*/ 1430969 h 3021872"/>
              <a:gd name="connsiteX169" fmla="*/ 4123498 w 12192000"/>
              <a:gd name="connsiteY169" fmla="*/ 1427696 h 3021872"/>
              <a:gd name="connsiteX170" fmla="*/ 4085026 w 12192000"/>
              <a:gd name="connsiteY170" fmla="*/ 1420005 h 3021872"/>
              <a:gd name="connsiteX171" fmla="*/ 4014120 w 12192000"/>
              <a:gd name="connsiteY171" fmla="*/ 1410025 h 3021872"/>
              <a:gd name="connsiteX172" fmla="*/ 3924085 w 12192000"/>
              <a:gd name="connsiteY172" fmla="*/ 1390368 h 3021872"/>
              <a:gd name="connsiteX173" fmla="*/ 3875102 w 12192000"/>
              <a:gd name="connsiteY173" fmla="*/ 1356231 h 3021872"/>
              <a:gd name="connsiteX174" fmla="*/ 3866735 w 12192000"/>
              <a:gd name="connsiteY174" fmla="*/ 1358044 h 3021872"/>
              <a:gd name="connsiteX175" fmla="*/ 3824835 w 12192000"/>
              <a:gd name="connsiteY175" fmla="*/ 1344150 h 3021872"/>
              <a:gd name="connsiteX176" fmla="*/ 3698316 w 12192000"/>
              <a:gd name="connsiteY176" fmla="*/ 1271660 h 3021872"/>
              <a:gd name="connsiteX177" fmla="*/ 3615875 w 12192000"/>
              <a:gd name="connsiteY177" fmla="*/ 1245166 h 3021872"/>
              <a:gd name="connsiteX178" fmla="*/ 3583351 w 12192000"/>
              <a:gd name="connsiteY178" fmla="*/ 1239605 h 3021872"/>
              <a:gd name="connsiteX179" fmla="*/ 3529058 w 12192000"/>
              <a:gd name="connsiteY179" fmla="*/ 1230047 h 3021872"/>
              <a:gd name="connsiteX180" fmla="*/ 3438822 w 12192000"/>
              <a:gd name="connsiteY180" fmla="*/ 1205661 h 3021872"/>
              <a:gd name="connsiteX181" fmla="*/ 3390292 w 12192000"/>
              <a:gd name="connsiteY181" fmla="*/ 1197075 h 3021872"/>
              <a:gd name="connsiteX182" fmla="*/ 3315537 w 12192000"/>
              <a:gd name="connsiteY182" fmla="*/ 1185391 h 3021872"/>
              <a:gd name="connsiteX183" fmla="*/ 3305896 w 12192000"/>
              <a:gd name="connsiteY183" fmla="*/ 1180025 h 3021872"/>
              <a:gd name="connsiteX184" fmla="*/ 3260055 w 12192000"/>
              <a:gd name="connsiteY184" fmla="*/ 1189560 h 3021872"/>
              <a:gd name="connsiteX185" fmla="*/ 3136098 w 12192000"/>
              <a:gd name="connsiteY185" fmla="*/ 1171708 h 3021872"/>
              <a:gd name="connsiteX186" fmla="*/ 3113533 w 12192000"/>
              <a:gd name="connsiteY186" fmla="*/ 1171758 h 3021872"/>
              <a:gd name="connsiteX187" fmla="*/ 3087934 w 12192000"/>
              <a:gd name="connsiteY187" fmla="*/ 1162189 h 3021872"/>
              <a:gd name="connsiteX188" fmla="*/ 3033101 w 12192000"/>
              <a:gd name="connsiteY188" fmla="*/ 1146004 h 3021872"/>
              <a:gd name="connsiteX189" fmla="*/ 2999082 w 12192000"/>
              <a:gd name="connsiteY189" fmla="*/ 1129337 h 3021872"/>
              <a:gd name="connsiteX190" fmla="*/ 2988144 w 12192000"/>
              <a:gd name="connsiteY190" fmla="*/ 1133783 h 3021872"/>
              <a:gd name="connsiteX191" fmla="*/ 2964880 w 12192000"/>
              <a:gd name="connsiteY191" fmla="*/ 1133160 h 3021872"/>
              <a:gd name="connsiteX192" fmla="*/ 2871083 w 12192000"/>
              <a:gd name="connsiteY192" fmla="*/ 1114281 h 3021872"/>
              <a:gd name="connsiteX193" fmla="*/ 2853547 w 12192000"/>
              <a:gd name="connsiteY193" fmla="*/ 1113282 h 3021872"/>
              <a:gd name="connsiteX194" fmla="*/ 2834998 w 12192000"/>
              <a:gd name="connsiteY194" fmla="*/ 1105032 h 3021872"/>
              <a:gd name="connsiteX195" fmla="*/ 2832012 w 12192000"/>
              <a:gd name="connsiteY195" fmla="*/ 1103667 h 3021872"/>
              <a:gd name="connsiteX196" fmla="*/ 2831450 w 12192000"/>
              <a:gd name="connsiteY196" fmla="*/ 1103681 h 3021872"/>
              <a:gd name="connsiteX197" fmla="*/ 2830158 w 12192000"/>
              <a:gd name="connsiteY197" fmla="*/ 1102819 h 3021872"/>
              <a:gd name="connsiteX198" fmla="*/ 2817969 w 12192000"/>
              <a:gd name="connsiteY198" fmla="*/ 1097243 h 3021872"/>
              <a:gd name="connsiteX199" fmla="*/ 2812278 w 12192000"/>
              <a:gd name="connsiteY199" fmla="*/ 1097008 h 3021872"/>
              <a:gd name="connsiteX200" fmla="*/ 2735949 w 12192000"/>
              <a:gd name="connsiteY200" fmla="*/ 1069536 h 3021872"/>
              <a:gd name="connsiteX201" fmla="*/ 2700542 w 12192000"/>
              <a:gd name="connsiteY201" fmla="*/ 1056907 h 3021872"/>
              <a:gd name="connsiteX202" fmla="*/ 2690071 w 12192000"/>
              <a:gd name="connsiteY202" fmla="*/ 1056397 h 3021872"/>
              <a:gd name="connsiteX203" fmla="*/ 2655269 w 12192000"/>
              <a:gd name="connsiteY203" fmla="*/ 1042078 h 3021872"/>
              <a:gd name="connsiteX204" fmla="*/ 2637172 w 12192000"/>
              <a:gd name="connsiteY204" fmla="*/ 1039382 h 3021872"/>
              <a:gd name="connsiteX205" fmla="*/ 2544676 w 12192000"/>
              <a:gd name="connsiteY205" fmla="*/ 1019916 h 3021872"/>
              <a:gd name="connsiteX206" fmla="*/ 2521406 w 12192000"/>
              <a:gd name="connsiteY206" fmla="*/ 1022036 h 3021872"/>
              <a:gd name="connsiteX207" fmla="*/ 2462038 w 12192000"/>
              <a:gd name="connsiteY207" fmla="*/ 992687 h 3021872"/>
              <a:gd name="connsiteX208" fmla="*/ 2448962 w 12192000"/>
              <a:gd name="connsiteY208" fmla="*/ 988555 h 3021872"/>
              <a:gd name="connsiteX209" fmla="*/ 2444223 w 12192000"/>
              <a:gd name="connsiteY209" fmla="*/ 985580 h 3021872"/>
              <a:gd name="connsiteX210" fmla="*/ 2428175 w 12192000"/>
              <a:gd name="connsiteY210" fmla="*/ 997242 h 3021872"/>
              <a:gd name="connsiteX211" fmla="*/ 2398519 w 12192000"/>
              <a:gd name="connsiteY211" fmla="*/ 1001482 h 3021872"/>
              <a:gd name="connsiteX212" fmla="*/ 2385271 w 12192000"/>
              <a:gd name="connsiteY212" fmla="*/ 993786 h 3021872"/>
              <a:gd name="connsiteX213" fmla="*/ 2298174 w 12192000"/>
              <a:gd name="connsiteY213" fmla="*/ 956527 h 3021872"/>
              <a:gd name="connsiteX214" fmla="*/ 2271014 w 12192000"/>
              <a:gd name="connsiteY214" fmla="*/ 945440 h 3021872"/>
              <a:gd name="connsiteX215" fmla="*/ 2214838 w 12192000"/>
              <a:gd name="connsiteY215" fmla="*/ 924396 h 3021872"/>
              <a:gd name="connsiteX216" fmla="*/ 2038407 w 12192000"/>
              <a:gd name="connsiteY216" fmla="*/ 916628 h 3021872"/>
              <a:gd name="connsiteX217" fmla="*/ 1958268 w 12192000"/>
              <a:gd name="connsiteY217" fmla="*/ 931677 h 3021872"/>
              <a:gd name="connsiteX218" fmla="*/ 1740316 w 12192000"/>
              <a:gd name="connsiteY218" fmla="*/ 931710 h 3021872"/>
              <a:gd name="connsiteX219" fmla="*/ 1454477 w 12192000"/>
              <a:gd name="connsiteY219" fmla="*/ 973878 h 3021872"/>
              <a:gd name="connsiteX220" fmla="*/ 1385984 w 12192000"/>
              <a:gd name="connsiteY220" fmla="*/ 958621 h 3021872"/>
              <a:gd name="connsiteX221" fmla="*/ 1355604 w 12192000"/>
              <a:gd name="connsiteY221" fmla="*/ 960893 h 3021872"/>
              <a:gd name="connsiteX222" fmla="*/ 1305323 w 12192000"/>
              <a:gd name="connsiteY222" fmla="*/ 967511 h 3021872"/>
              <a:gd name="connsiteX223" fmla="*/ 1125607 w 12192000"/>
              <a:gd name="connsiteY223" fmla="*/ 968467 h 3021872"/>
              <a:gd name="connsiteX224" fmla="*/ 1016562 w 12192000"/>
              <a:gd name="connsiteY224" fmla="*/ 975260 h 3021872"/>
              <a:gd name="connsiteX225" fmla="*/ 818620 w 12192000"/>
              <a:gd name="connsiteY225" fmla="*/ 987723 h 3021872"/>
              <a:gd name="connsiteX226" fmla="*/ 611870 w 12192000"/>
              <a:gd name="connsiteY226" fmla="*/ 1002547 h 3021872"/>
              <a:gd name="connsiteX227" fmla="*/ 520325 w 12192000"/>
              <a:gd name="connsiteY227" fmla="*/ 1010590 h 3021872"/>
              <a:gd name="connsiteX228" fmla="*/ 386188 w 12192000"/>
              <a:gd name="connsiteY228" fmla="*/ 1040956 h 3021872"/>
              <a:gd name="connsiteX229" fmla="*/ 272629 w 12192000"/>
              <a:gd name="connsiteY229" fmla="*/ 1010300 h 3021872"/>
              <a:gd name="connsiteX230" fmla="*/ 113450 w 12192000"/>
              <a:gd name="connsiteY230" fmla="*/ 1038933 h 3021872"/>
              <a:gd name="connsiteX231" fmla="*/ 4256 w 12192000"/>
              <a:gd name="connsiteY231" fmla="*/ 1060111 h 3021872"/>
              <a:gd name="connsiteX232" fmla="*/ 0 w 12192000"/>
              <a:gd name="connsiteY232" fmla="*/ 1059714 h 3021872"/>
              <a:gd name="connsiteX233" fmla="*/ 0 w 12192000"/>
              <a:gd name="connsiteY233" fmla="*/ 0 h 3021872"/>
              <a:gd name="connsiteX0" fmla="*/ 0 w 12192000"/>
              <a:gd name="connsiteY0" fmla="*/ 0 h 2990841"/>
              <a:gd name="connsiteX1" fmla="*/ 12192000 w 12192000"/>
              <a:gd name="connsiteY1" fmla="*/ 0 h 2990841"/>
              <a:gd name="connsiteX2" fmla="*/ 12192000 w 12192000"/>
              <a:gd name="connsiteY2" fmla="*/ 2802781 h 2990841"/>
              <a:gd name="connsiteX3" fmla="*/ 12174273 w 12192000"/>
              <a:gd name="connsiteY3" fmla="*/ 2805362 h 2990841"/>
              <a:gd name="connsiteX4" fmla="*/ 12112141 w 12192000"/>
              <a:gd name="connsiteY4" fmla="*/ 2896170 h 2990841"/>
              <a:gd name="connsiteX5" fmla="*/ 12013268 w 12192000"/>
              <a:gd name="connsiteY5" fmla="*/ 2939595 h 2990841"/>
              <a:gd name="connsiteX6" fmla="*/ 11844564 w 12192000"/>
              <a:gd name="connsiteY6" fmla="*/ 2972630 h 2990841"/>
              <a:gd name="connsiteX7" fmla="*/ 11754334 w 12192000"/>
              <a:gd name="connsiteY7" fmla="*/ 2963535 h 2990841"/>
              <a:gd name="connsiteX8" fmla="*/ 11683126 w 12192000"/>
              <a:gd name="connsiteY8" fmla="*/ 2966141 h 2990841"/>
              <a:gd name="connsiteX9" fmla="*/ 11641086 w 12192000"/>
              <a:gd name="connsiteY9" fmla="*/ 2983775 h 2990841"/>
              <a:gd name="connsiteX10" fmla="*/ 11557571 w 12192000"/>
              <a:gd name="connsiteY10" fmla="*/ 2990841 h 2990841"/>
              <a:gd name="connsiteX11" fmla="*/ 11494397 w 12192000"/>
              <a:gd name="connsiteY11" fmla="*/ 2946810 h 2990841"/>
              <a:gd name="connsiteX12" fmla="*/ 11438556 w 12192000"/>
              <a:gd name="connsiteY12" fmla="*/ 2873658 h 2990841"/>
              <a:gd name="connsiteX13" fmla="*/ 11380680 w 12192000"/>
              <a:gd name="connsiteY13" fmla="*/ 2855874 h 2990841"/>
              <a:gd name="connsiteX14" fmla="*/ 11307999 w 12192000"/>
              <a:gd name="connsiteY14" fmla="*/ 2809174 h 2990841"/>
              <a:gd name="connsiteX15" fmla="*/ 11228674 w 12192000"/>
              <a:gd name="connsiteY15" fmla="*/ 2738503 h 2990841"/>
              <a:gd name="connsiteX16" fmla="*/ 11208775 w 12192000"/>
              <a:gd name="connsiteY16" fmla="*/ 2733735 h 2990841"/>
              <a:gd name="connsiteX17" fmla="*/ 11191329 w 12192000"/>
              <a:gd name="connsiteY17" fmla="*/ 2735896 h 2990841"/>
              <a:gd name="connsiteX18" fmla="*/ 11095293 w 12192000"/>
              <a:gd name="connsiteY18" fmla="*/ 2734181 h 2990841"/>
              <a:gd name="connsiteX19" fmla="*/ 11072290 w 12192000"/>
              <a:gd name="connsiteY19" fmla="*/ 2737734 h 2990841"/>
              <a:gd name="connsiteX20" fmla="*/ 10980239 w 12192000"/>
              <a:gd name="connsiteY20" fmla="*/ 2729000 h 2990841"/>
              <a:gd name="connsiteX21" fmla="*/ 10980167 w 12192000"/>
              <a:gd name="connsiteY21" fmla="*/ 2728972 h 2990841"/>
              <a:gd name="connsiteX22" fmla="*/ 10943501 w 12192000"/>
              <a:gd name="connsiteY22" fmla="*/ 2723352 h 2990841"/>
              <a:gd name="connsiteX23" fmla="*/ 10740825 w 12192000"/>
              <a:gd name="connsiteY23" fmla="*/ 2642544 h 2990841"/>
              <a:gd name="connsiteX24" fmla="*/ 10621021 w 12192000"/>
              <a:gd name="connsiteY24" fmla="*/ 2583972 h 2990841"/>
              <a:gd name="connsiteX25" fmla="*/ 10501779 w 12192000"/>
              <a:gd name="connsiteY25" fmla="*/ 2548735 h 2990841"/>
              <a:gd name="connsiteX26" fmla="*/ 10403355 w 12192000"/>
              <a:gd name="connsiteY26" fmla="*/ 2512953 h 2990841"/>
              <a:gd name="connsiteX27" fmla="*/ 10337449 w 12192000"/>
              <a:gd name="connsiteY27" fmla="*/ 2488172 h 2990841"/>
              <a:gd name="connsiteX28" fmla="*/ 10324327 w 12192000"/>
              <a:gd name="connsiteY28" fmla="*/ 2478939 h 2990841"/>
              <a:gd name="connsiteX29" fmla="*/ 10321929 w 12192000"/>
              <a:gd name="connsiteY29" fmla="*/ 2478993 h 2990841"/>
              <a:gd name="connsiteX30" fmla="*/ 10290461 w 12192000"/>
              <a:gd name="connsiteY30" fmla="*/ 2462144 h 2990841"/>
              <a:gd name="connsiteX31" fmla="*/ 10268970 w 12192000"/>
              <a:gd name="connsiteY31" fmla="*/ 2448931 h 2990841"/>
              <a:gd name="connsiteX32" fmla="*/ 10263699 w 12192000"/>
              <a:gd name="connsiteY32" fmla="*/ 2448340 h 2990841"/>
              <a:gd name="connsiteX33" fmla="*/ 10228272 w 12192000"/>
              <a:gd name="connsiteY33" fmla="*/ 2431997 h 2990841"/>
              <a:gd name="connsiteX34" fmla="*/ 10215997 w 12192000"/>
              <a:gd name="connsiteY34" fmla="*/ 2431103 h 2990841"/>
              <a:gd name="connsiteX35" fmla="*/ 10193885 w 12192000"/>
              <a:gd name="connsiteY35" fmla="*/ 2427360 h 2990841"/>
              <a:gd name="connsiteX36" fmla="*/ 10135557 w 12192000"/>
              <a:gd name="connsiteY36" fmla="*/ 2429769 h 2990841"/>
              <a:gd name="connsiteX37" fmla="*/ 10092108 w 12192000"/>
              <a:gd name="connsiteY37" fmla="*/ 2409075 h 2990841"/>
              <a:gd name="connsiteX38" fmla="*/ 10091815 w 12192000"/>
              <a:gd name="connsiteY38" fmla="*/ 2409211 h 2990841"/>
              <a:gd name="connsiteX39" fmla="*/ 10083558 w 12192000"/>
              <a:gd name="connsiteY39" fmla="*/ 2406369 h 2990841"/>
              <a:gd name="connsiteX40" fmla="*/ 10078319 w 12192000"/>
              <a:gd name="connsiteY40" fmla="*/ 2403481 h 2990841"/>
              <a:gd name="connsiteX41" fmla="*/ 10063647 w 12192000"/>
              <a:gd name="connsiteY41" fmla="*/ 2397528 h 2990841"/>
              <a:gd name="connsiteX42" fmla="*/ 10057660 w 12192000"/>
              <a:gd name="connsiteY42" fmla="*/ 2396793 h 2990841"/>
              <a:gd name="connsiteX43" fmla="*/ 10003124 w 12192000"/>
              <a:gd name="connsiteY43" fmla="*/ 2406692 h 2990841"/>
              <a:gd name="connsiteX44" fmla="*/ 9898644 w 12192000"/>
              <a:gd name="connsiteY44" fmla="*/ 2393136 h 2990841"/>
              <a:gd name="connsiteX45" fmla="*/ 9794969 w 12192000"/>
              <a:gd name="connsiteY45" fmla="*/ 2376665 h 2990841"/>
              <a:gd name="connsiteX46" fmla="*/ 9690708 w 12192000"/>
              <a:gd name="connsiteY46" fmla="*/ 2362478 h 2990841"/>
              <a:gd name="connsiteX47" fmla="*/ 9656590 w 12192000"/>
              <a:gd name="connsiteY47" fmla="*/ 2365107 h 2990841"/>
              <a:gd name="connsiteX48" fmla="*/ 9651013 w 12192000"/>
              <a:gd name="connsiteY48" fmla="*/ 2365379 h 2990841"/>
              <a:gd name="connsiteX49" fmla="*/ 9629535 w 12192000"/>
              <a:gd name="connsiteY49" fmla="*/ 2359562 h 2990841"/>
              <a:gd name="connsiteX50" fmla="*/ 9621002 w 12192000"/>
              <a:gd name="connsiteY50" fmla="*/ 2358015 h 2990841"/>
              <a:gd name="connsiteX51" fmla="*/ 9620811 w 12192000"/>
              <a:gd name="connsiteY51" fmla="*/ 2358209 h 2990841"/>
              <a:gd name="connsiteX52" fmla="*/ 9612783 w 12192000"/>
              <a:gd name="connsiteY52" fmla="*/ 2356304 h 2990841"/>
              <a:gd name="connsiteX53" fmla="*/ 9573299 w 12192000"/>
              <a:gd name="connsiteY53" fmla="*/ 2344048 h 2990841"/>
              <a:gd name="connsiteX54" fmla="*/ 9523299 w 12192000"/>
              <a:gd name="connsiteY54" fmla="*/ 2356751 h 2990841"/>
              <a:gd name="connsiteX55" fmla="*/ 9502217 w 12192000"/>
              <a:gd name="connsiteY55" fmla="*/ 2356672 h 2990841"/>
              <a:gd name="connsiteX56" fmla="*/ 9491052 w 12192000"/>
              <a:gd name="connsiteY56" fmla="*/ 2357876 h 2990841"/>
              <a:gd name="connsiteX57" fmla="*/ 9490420 w 12192000"/>
              <a:gd name="connsiteY57" fmla="*/ 2358754 h 2990841"/>
              <a:gd name="connsiteX58" fmla="*/ 9422814 w 12192000"/>
              <a:gd name="connsiteY58" fmla="*/ 2337048 h 2990841"/>
              <a:gd name="connsiteX59" fmla="*/ 9387555 w 12192000"/>
              <a:gd name="connsiteY59" fmla="*/ 2324836 h 2990841"/>
              <a:gd name="connsiteX60" fmla="*/ 9385480 w 12192000"/>
              <a:gd name="connsiteY60" fmla="*/ 2325313 h 2990841"/>
              <a:gd name="connsiteX61" fmla="*/ 9369766 w 12192000"/>
              <a:gd name="connsiteY61" fmla="*/ 2317902 h 2990841"/>
              <a:gd name="connsiteX62" fmla="*/ 9356267 w 12192000"/>
              <a:gd name="connsiteY62" fmla="*/ 2307218 h 2990841"/>
              <a:gd name="connsiteX63" fmla="*/ 9240605 w 12192000"/>
              <a:gd name="connsiteY63" fmla="*/ 2292733 h 2990841"/>
              <a:gd name="connsiteX64" fmla="*/ 9083251 w 12192000"/>
              <a:gd name="connsiteY64" fmla="*/ 2245348 h 2990841"/>
              <a:gd name="connsiteX65" fmla="*/ 8956025 w 12192000"/>
              <a:gd name="connsiteY65" fmla="*/ 2219438 h 2990841"/>
              <a:gd name="connsiteX66" fmla="*/ 8791834 w 12192000"/>
              <a:gd name="connsiteY66" fmla="*/ 2194608 h 2990841"/>
              <a:gd name="connsiteX67" fmla="*/ 8677385 w 12192000"/>
              <a:gd name="connsiteY67" fmla="*/ 2172946 h 2990841"/>
              <a:gd name="connsiteX68" fmla="*/ 8628381 w 12192000"/>
              <a:gd name="connsiteY68" fmla="*/ 2151256 h 2990841"/>
              <a:gd name="connsiteX69" fmla="*/ 8608955 w 12192000"/>
              <a:gd name="connsiteY69" fmla="*/ 2154253 h 2990841"/>
              <a:gd name="connsiteX70" fmla="*/ 8605623 w 12192000"/>
              <a:gd name="connsiteY70" fmla="*/ 2154974 h 2990841"/>
              <a:gd name="connsiteX71" fmla="*/ 8591946 w 12192000"/>
              <a:gd name="connsiteY71" fmla="*/ 2153429 h 2990841"/>
              <a:gd name="connsiteX72" fmla="*/ 8588503 w 12192000"/>
              <a:gd name="connsiteY72" fmla="*/ 2158528 h 2990841"/>
              <a:gd name="connsiteX73" fmla="*/ 8542929 w 12192000"/>
              <a:gd name="connsiteY73" fmla="*/ 2155780 h 2990841"/>
              <a:gd name="connsiteX74" fmla="*/ 8422422 w 12192000"/>
              <a:gd name="connsiteY74" fmla="*/ 2128783 h 2990841"/>
              <a:gd name="connsiteX75" fmla="*/ 8350509 w 12192000"/>
              <a:gd name="connsiteY75" fmla="*/ 2116143 h 2990841"/>
              <a:gd name="connsiteX76" fmla="*/ 8323483 w 12192000"/>
              <a:gd name="connsiteY76" fmla="*/ 2116856 h 2990841"/>
              <a:gd name="connsiteX77" fmla="*/ 8285541 w 12192000"/>
              <a:gd name="connsiteY77" fmla="*/ 2114142 h 2990841"/>
              <a:gd name="connsiteX78" fmla="*/ 8156321 w 12192000"/>
              <a:gd name="connsiteY78" fmla="*/ 2105622 h 2990841"/>
              <a:gd name="connsiteX79" fmla="*/ 8115022 w 12192000"/>
              <a:gd name="connsiteY79" fmla="*/ 2097331 h 2990841"/>
              <a:gd name="connsiteX80" fmla="*/ 8109128 w 12192000"/>
              <a:gd name="connsiteY80" fmla="*/ 2095725 h 2990841"/>
              <a:gd name="connsiteX81" fmla="*/ 8061947 w 12192000"/>
              <a:gd name="connsiteY81" fmla="*/ 2076044 h 2990841"/>
              <a:gd name="connsiteX82" fmla="*/ 8056343 w 12192000"/>
              <a:gd name="connsiteY82" fmla="*/ 2079176 h 2990841"/>
              <a:gd name="connsiteX83" fmla="*/ 8039888 w 12192000"/>
              <a:gd name="connsiteY83" fmla="*/ 2079889 h 2990841"/>
              <a:gd name="connsiteX84" fmla="*/ 8027893 w 12192000"/>
              <a:gd name="connsiteY84" fmla="*/ 2071837 h 2990841"/>
              <a:gd name="connsiteX85" fmla="*/ 7968202 w 12192000"/>
              <a:gd name="connsiteY85" fmla="*/ 2048643 h 2990841"/>
              <a:gd name="connsiteX86" fmla="*/ 7879707 w 12192000"/>
              <a:gd name="connsiteY86" fmla="*/ 2019539 h 2990841"/>
              <a:gd name="connsiteX87" fmla="*/ 7867283 w 12192000"/>
              <a:gd name="connsiteY87" fmla="*/ 2011237 h 2990841"/>
              <a:gd name="connsiteX88" fmla="*/ 7843997 w 12192000"/>
              <a:gd name="connsiteY88" fmla="*/ 2004002 h 2990841"/>
              <a:gd name="connsiteX89" fmla="*/ 7819810 w 12192000"/>
              <a:gd name="connsiteY89" fmla="*/ 2003978 h 2990841"/>
              <a:gd name="connsiteX90" fmla="*/ 7766905 w 12192000"/>
              <a:gd name="connsiteY90" fmla="*/ 1994240 h 2990841"/>
              <a:gd name="connsiteX91" fmla="*/ 7748811 w 12192000"/>
              <a:gd name="connsiteY91" fmla="*/ 2001647 h 2990841"/>
              <a:gd name="connsiteX92" fmla="*/ 7745757 w 12192000"/>
              <a:gd name="connsiteY92" fmla="*/ 2003120 h 2990841"/>
              <a:gd name="connsiteX93" fmla="*/ 7732110 w 12192000"/>
              <a:gd name="connsiteY93" fmla="*/ 2004783 h 2990841"/>
              <a:gd name="connsiteX94" fmla="*/ 7730039 w 12192000"/>
              <a:gd name="connsiteY94" fmla="*/ 2010536 h 2990841"/>
              <a:gd name="connsiteX95" fmla="*/ 7685159 w 12192000"/>
              <a:gd name="connsiteY95" fmla="*/ 2018415 h 2990841"/>
              <a:gd name="connsiteX96" fmla="*/ 7561596 w 12192000"/>
              <a:gd name="connsiteY96" fmla="*/ 2020063 h 2990841"/>
              <a:gd name="connsiteX97" fmla="*/ 7488722 w 12192000"/>
              <a:gd name="connsiteY97" fmla="*/ 2024418 h 2990841"/>
              <a:gd name="connsiteX98" fmla="*/ 7462688 w 12192000"/>
              <a:gd name="connsiteY98" fmla="*/ 2031366 h 2990841"/>
              <a:gd name="connsiteX99" fmla="*/ 7425222 w 12192000"/>
              <a:gd name="connsiteY99" fmla="*/ 2037510 h 2990841"/>
              <a:gd name="connsiteX100" fmla="*/ 7360376 w 12192000"/>
              <a:gd name="connsiteY100" fmla="*/ 2052454 h 2990841"/>
              <a:gd name="connsiteX101" fmla="*/ 7297796 w 12192000"/>
              <a:gd name="connsiteY101" fmla="*/ 2059134 h 2990841"/>
              <a:gd name="connsiteX102" fmla="*/ 7255684 w 12192000"/>
              <a:gd name="connsiteY102" fmla="*/ 2060633 h 2990841"/>
              <a:gd name="connsiteX103" fmla="*/ 7249573 w 12192000"/>
              <a:gd name="connsiteY103" fmla="*/ 2060435 h 2990841"/>
              <a:gd name="connsiteX104" fmla="*/ 7198933 w 12192000"/>
              <a:gd name="connsiteY104" fmla="*/ 2052227 h 2990841"/>
              <a:gd name="connsiteX105" fmla="*/ 7194276 w 12192000"/>
              <a:gd name="connsiteY105" fmla="*/ 2056568 h 2990841"/>
              <a:gd name="connsiteX106" fmla="*/ 7178495 w 12192000"/>
              <a:gd name="connsiteY106" fmla="*/ 2061069 h 2990841"/>
              <a:gd name="connsiteX107" fmla="*/ 7164866 w 12192000"/>
              <a:gd name="connsiteY107" fmla="*/ 2056021 h 2990841"/>
              <a:gd name="connsiteX108" fmla="*/ 7101221 w 12192000"/>
              <a:gd name="connsiteY108" fmla="*/ 2047289 h 2990841"/>
              <a:gd name="connsiteX109" fmla="*/ 7008182 w 12192000"/>
              <a:gd name="connsiteY109" fmla="*/ 2039482 h 2990841"/>
              <a:gd name="connsiteX110" fmla="*/ 6994073 w 12192000"/>
              <a:gd name="connsiteY110" fmla="*/ 2034288 h 2990841"/>
              <a:gd name="connsiteX111" fmla="*/ 6902768 w 12192000"/>
              <a:gd name="connsiteY111" fmla="*/ 2021990 h 2990841"/>
              <a:gd name="connsiteX112" fmla="*/ 6854917 w 12192000"/>
              <a:gd name="connsiteY112" fmla="*/ 2020321 h 2990841"/>
              <a:gd name="connsiteX113" fmla="*/ 6849655 w 12192000"/>
              <a:gd name="connsiteY113" fmla="*/ 2025191 h 2990841"/>
              <a:gd name="connsiteX114" fmla="*/ 6835522 w 12192000"/>
              <a:gd name="connsiteY114" fmla="*/ 2024012 h 2990841"/>
              <a:gd name="connsiteX115" fmla="*/ 6707727 w 12192000"/>
              <a:gd name="connsiteY115" fmla="*/ 2006254 h 2990841"/>
              <a:gd name="connsiteX116" fmla="*/ 6561947 w 12192000"/>
              <a:gd name="connsiteY116" fmla="*/ 1975575 h 2990841"/>
              <a:gd name="connsiteX117" fmla="*/ 6464714 w 12192000"/>
              <a:gd name="connsiteY117" fmla="*/ 1978704 h 2990841"/>
              <a:gd name="connsiteX118" fmla="*/ 6242129 w 12192000"/>
              <a:gd name="connsiteY118" fmla="*/ 1915441 h 2990841"/>
              <a:gd name="connsiteX119" fmla="*/ 6080728 w 12192000"/>
              <a:gd name="connsiteY119" fmla="*/ 1895758 h 2990841"/>
              <a:gd name="connsiteX120" fmla="*/ 6069627 w 12192000"/>
              <a:gd name="connsiteY120" fmla="*/ 1885968 h 2990841"/>
              <a:gd name="connsiteX121" fmla="*/ 6055146 w 12192000"/>
              <a:gd name="connsiteY121" fmla="*/ 1879305 h 2990841"/>
              <a:gd name="connsiteX122" fmla="*/ 5953405 w 12192000"/>
              <a:gd name="connsiteY122" fmla="*/ 1849929 h 2990841"/>
              <a:gd name="connsiteX123" fmla="*/ 5940151 w 12192000"/>
              <a:gd name="connsiteY123" fmla="*/ 1852123 h 2990841"/>
              <a:gd name="connsiteX124" fmla="*/ 5917647 w 12192000"/>
              <a:gd name="connsiteY124" fmla="*/ 1852476 h 2990841"/>
              <a:gd name="connsiteX125" fmla="*/ 5860259 w 12192000"/>
              <a:gd name="connsiteY125" fmla="*/ 1865444 h 2990841"/>
              <a:gd name="connsiteX126" fmla="*/ 5821880 w 12192000"/>
              <a:gd name="connsiteY126" fmla="*/ 1854695 h 2990841"/>
              <a:gd name="connsiteX127" fmla="*/ 5813898 w 12192000"/>
              <a:gd name="connsiteY127" fmla="*/ 1853063 h 2990841"/>
              <a:gd name="connsiteX128" fmla="*/ 5813633 w 12192000"/>
              <a:gd name="connsiteY128" fmla="*/ 1853249 h 2990841"/>
              <a:gd name="connsiteX129" fmla="*/ 5804995 w 12192000"/>
              <a:gd name="connsiteY129" fmla="*/ 1851966 h 2990841"/>
              <a:gd name="connsiteX130" fmla="*/ 5799340 w 12192000"/>
              <a:gd name="connsiteY130" fmla="*/ 1850088 h 2990841"/>
              <a:gd name="connsiteX131" fmla="*/ 5783850 w 12192000"/>
              <a:gd name="connsiteY131" fmla="*/ 1846922 h 2990841"/>
              <a:gd name="connsiteX132" fmla="*/ 5777803 w 12192000"/>
              <a:gd name="connsiteY132" fmla="*/ 1847290 h 2990841"/>
              <a:gd name="connsiteX133" fmla="*/ 5774372 w 12192000"/>
              <a:gd name="connsiteY133" fmla="*/ 1849538 h 2990841"/>
              <a:gd name="connsiteX134" fmla="*/ 5740527 w 12192000"/>
              <a:gd name="connsiteY134" fmla="*/ 1850453 h 2990841"/>
              <a:gd name="connsiteX135" fmla="*/ 5671437 w 12192000"/>
              <a:gd name="connsiteY135" fmla="*/ 1845438 h 2990841"/>
              <a:gd name="connsiteX136" fmla="*/ 5633526 w 12192000"/>
              <a:gd name="connsiteY136" fmla="*/ 1839191 h 2990841"/>
              <a:gd name="connsiteX137" fmla="*/ 5527860 w 12192000"/>
              <a:gd name="connsiteY137" fmla="*/ 1825767 h 2990841"/>
              <a:gd name="connsiteX138" fmla="*/ 5420429 w 12192000"/>
              <a:gd name="connsiteY138" fmla="*/ 1815102 h 2990841"/>
              <a:gd name="connsiteX139" fmla="*/ 5339073 w 12192000"/>
              <a:gd name="connsiteY139" fmla="*/ 1819639 h 2990841"/>
              <a:gd name="connsiteX140" fmla="*/ 5334373 w 12192000"/>
              <a:gd name="connsiteY140" fmla="*/ 1817028 h 2990841"/>
              <a:gd name="connsiteX141" fmla="*/ 5326433 w 12192000"/>
              <a:gd name="connsiteY141" fmla="*/ 1814516 h 2990841"/>
              <a:gd name="connsiteX142" fmla="*/ 5326080 w 12192000"/>
              <a:gd name="connsiteY142" fmla="*/ 1814651 h 2990841"/>
              <a:gd name="connsiteX143" fmla="*/ 5318954 w 12192000"/>
              <a:gd name="connsiteY143" fmla="*/ 1811914 h 2990841"/>
              <a:gd name="connsiteX144" fmla="*/ 5286087 w 12192000"/>
              <a:gd name="connsiteY144" fmla="*/ 1796038 h 2990841"/>
              <a:gd name="connsiteX145" fmla="*/ 5223002 w 12192000"/>
              <a:gd name="connsiteY145" fmla="*/ 1799482 h 2990841"/>
              <a:gd name="connsiteX146" fmla="*/ 5200540 w 12192000"/>
              <a:gd name="connsiteY146" fmla="*/ 1796400 h 2990841"/>
              <a:gd name="connsiteX147" fmla="*/ 5154928 w 12192000"/>
              <a:gd name="connsiteY147" fmla="*/ 1781130 h 2990841"/>
              <a:gd name="connsiteX148" fmla="*/ 5149478 w 12192000"/>
              <a:gd name="connsiteY148" fmla="*/ 1780679 h 2990841"/>
              <a:gd name="connsiteX149" fmla="*/ 5130626 w 12192000"/>
              <a:gd name="connsiteY149" fmla="*/ 1768669 h 2990841"/>
              <a:gd name="connsiteX150" fmla="*/ 5102239 w 12192000"/>
              <a:gd name="connsiteY150" fmla="*/ 1753436 h 2990841"/>
              <a:gd name="connsiteX151" fmla="*/ 5099658 w 12192000"/>
              <a:gd name="connsiteY151" fmla="*/ 1753538 h 2990841"/>
              <a:gd name="connsiteX152" fmla="*/ 5088508 w 12192000"/>
              <a:gd name="connsiteY152" fmla="*/ 1745106 h 2990841"/>
              <a:gd name="connsiteX153" fmla="*/ 5082205 w 12192000"/>
              <a:gd name="connsiteY153" fmla="*/ 1734262 h 2990841"/>
              <a:gd name="connsiteX154" fmla="*/ 4931750 w 12192000"/>
              <a:gd name="connsiteY154" fmla="*/ 1691385 h 2990841"/>
              <a:gd name="connsiteX155" fmla="*/ 4824030 w 12192000"/>
              <a:gd name="connsiteY155" fmla="*/ 1643040 h 2990841"/>
              <a:gd name="connsiteX156" fmla="*/ 4758423 w 12192000"/>
              <a:gd name="connsiteY156" fmla="*/ 1579191 h 2990841"/>
              <a:gd name="connsiteX157" fmla="*/ 4514045 w 12192000"/>
              <a:gd name="connsiteY157" fmla="*/ 1535848 h 2990841"/>
              <a:gd name="connsiteX158" fmla="*/ 4458973 w 12192000"/>
              <a:gd name="connsiteY158" fmla="*/ 1525122 h 2990841"/>
              <a:gd name="connsiteX159" fmla="*/ 4423105 w 12192000"/>
              <a:gd name="connsiteY159" fmla="*/ 1500018 h 2990841"/>
              <a:gd name="connsiteX160" fmla="*/ 4400073 w 12192000"/>
              <a:gd name="connsiteY160" fmla="*/ 1499739 h 2990841"/>
              <a:gd name="connsiteX161" fmla="*/ 4395961 w 12192000"/>
              <a:gd name="connsiteY161" fmla="*/ 1499863 h 2990841"/>
              <a:gd name="connsiteX162" fmla="*/ 4382523 w 12192000"/>
              <a:gd name="connsiteY162" fmla="*/ 1496619 h 2990841"/>
              <a:gd name="connsiteX163" fmla="*/ 4374971 w 12192000"/>
              <a:gd name="connsiteY163" fmla="*/ 1500377 h 2990841"/>
              <a:gd name="connsiteX164" fmla="*/ 4352051 w 12192000"/>
              <a:gd name="connsiteY164" fmla="*/ 1498843 h 2990841"/>
              <a:gd name="connsiteX165" fmla="*/ 4328364 w 12192000"/>
              <a:gd name="connsiteY165" fmla="*/ 1491566 h 2990841"/>
              <a:gd name="connsiteX166" fmla="*/ 4220142 w 12192000"/>
              <a:gd name="connsiteY166" fmla="*/ 1451803 h 2990841"/>
              <a:gd name="connsiteX167" fmla="*/ 4152921 w 12192000"/>
              <a:gd name="connsiteY167" fmla="*/ 1430969 h 2990841"/>
              <a:gd name="connsiteX168" fmla="*/ 4123498 w 12192000"/>
              <a:gd name="connsiteY168" fmla="*/ 1427696 h 2990841"/>
              <a:gd name="connsiteX169" fmla="*/ 4085026 w 12192000"/>
              <a:gd name="connsiteY169" fmla="*/ 1420005 h 2990841"/>
              <a:gd name="connsiteX170" fmla="*/ 4014120 w 12192000"/>
              <a:gd name="connsiteY170" fmla="*/ 1410025 h 2990841"/>
              <a:gd name="connsiteX171" fmla="*/ 3924085 w 12192000"/>
              <a:gd name="connsiteY171" fmla="*/ 1390368 h 2990841"/>
              <a:gd name="connsiteX172" fmla="*/ 3875102 w 12192000"/>
              <a:gd name="connsiteY172" fmla="*/ 1356231 h 2990841"/>
              <a:gd name="connsiteX173" fmla="*/ 3866735 w 12192000"/>
              <a:gd name="connsiteY173" fmla="*/ 1358044 h 2990841"/>
              <a:gd name="connsiteX174" fmla="*/ 3824835 w 12192000"/>
              <a:gd name="connsiteY174" fmla="*/ 1344150 h 2990841"/>
              <a:gd name="connsiteX175" fmla="*/ 3698316 w 12192000"/>
              <a:gd name="connsiteY175" fmla="*/ 1271660 h 2990841"/>
              <a:gd name="connsiteX176" fmla="*/ 3615875 w 12192000"/>
              <a:gd name="connsiteY176" fmla="*/ 1245166 h 2990841"/>
              <a:gd name="connsiteX177" fmla="*/ 3583351 w 12192000"/>
              <a:gd name="connsiteY177" fmla="*/ 1239605 h 2990841"/>
              <a:gd name="connsiteX178" fmla="*/ 3529058 w 12192000"/>
              <a:gd name="connsiteY178" fmla="*/ 1230047 h 2990841"/>
              <a:gd name="connsiteX179" fmla="*/ 3438822 w 12192000"/>
              <a:gd name="connsiteY179" fmla="*/ 1205661 h 2990841"/>
              <a:gd name="connsiteX180" fmla="*/ 3390292 w 12192000"/>
              <a:gd name="connsiteY180" fmla="*/ 1197075 h 2990841"/>
              <a:gd name="connsiteX181" fmla="*/ 3315537 w 12192000"/>
              <a:gd name="connsiteY181" fmla="*/ 1185391 h 2990841"/>
              <a:gd name="connsiteX182" fmla="*/ 3305896 w 12192000"/>
              <a:gd name="connsiteY182" fmla="*/ 1180025 h 2990841"/>
              <a:gd name="connsiteX183" fmla="*/ 3260055 w 12192000"/>
              <a:gd name="connsiteY183" fmla="*/ 1189560 h 2990841"/>
              <a:gd name="connsiteX184" fmla="*/ 3136098 w 12192000"/>
              <a:gd name="connsiteY184" fmla="*/ 1171708 h 2990841"/>
              <a:gd name="connsiteX185" fmla="*/ 3113533 w 12192000"/>
              <a:gd name="connsiteY185" fmla="*/ 1171758 h 2990841"/>
              <a:gd name="connsiteX186" fmla="*/ 3087934 w 12192000"/>
              <a:gd name="connsiteY186" fmla="*/ 1162189 h 2990841"/>
              <a:gd name="connsiteX187" fmla="*/ 3033101 w 12192000"/>
              <a:gd name="connsiteY187" fmla="*/ 1146004 h 2990841"/>
              <a:gd name="connsiteX188" fmla="*/ 2999082 w 12192000"/>
              <a:gd name="connsiteY188" fmla="*/ 1129337 h 2990841"/>
              <a:gd name="connsiteX189" fmla="*/ 2988144 w 12192000"/>
              <a:gd name="connsiteY189" fmla="*/ 1133783 h 2990841"/>
              <a:gd name="connsiteX190" fmla="*/ 2964880 w 12192000"/>
              <a:gd name="connsiteY190" fmla="*/ 1133160 h 2990841"/>
              <a:gd name="connsiteX191" fmla="*/ 2871083 w 12192000"/>
              <a:gd name="connsiteY191" fmla="*/ 1114281 h 2990841"/>
              <a:gd name="connsiteX192" fmla="*/ 2853547 w 12192000"/>
              <a:gd name="connsiteY192" fmla="*/ 1113282 h 2990841"/>
              <a:gd name="connsiteX193" fmla="*/ 2834998 w 12192000"/>
              <a:gd name="connsiteY193" fmla="*/ 1105032 h 2990841"/>
              <a:gd name="connsiteX194" fmla="*/ 2832012 w 12192000"/>
              <a:gd name="connsiteY194" fmla="*/ 1103667 h 2990841"/>
              <a:gd name="connsiteX195" fmla="*/ 2831450 w 12192000"/>
              <a:gd name="connsiteY195" fmla="*/ 1103681 h 2990841"/>
              <a:gd name="connsiteX196" fmla="*/ 2830158 w 12192000"/>
              <a:gd name="connsiteY196" fmla="*/ 1102819 h 2990841"/>
              <a:gd name="connsiteX197" fmla="*/ 2817969 w 12192000"/>
              <a:gd name="connsiteY197" fmla="*/ 1097243 h 2990841"/>
              <a:gd name="connsiteX198" fmla="*/ 2812278 w 12192000"/>
              <a:gd name="connsiteY198" fmla="*/ 1097008 h 2990841"/>
              <a:gd name="connsiteX199" fmla="*/ 2735949 w 12192000"/>
              <a:gd name="connsiteY199" fmla="*/ 1069536 h 2990841"/>
              <a:gd name="connsiteX200" fmla="*/ 2700542 w 12192000"/>
              <a:gd name="connsiteY200" fmla="*/ 1056907 h 2990841"/>
              <a:gd name="connsiteX201" fmla="*/ 2690071 w 12192000"/>
              <a:gd name="connsiteY201" fmla="*/ 1056397 h 2990841"/>
              <a:gd name="connsiteX202" fmla="*/ 2655269 w 12192000"/>
              <a:gd name="connsiteY202" fmla="*/ 1042078 h 2990841"/>
              <a:gd name="connsiteX203" fmla="*/ 2637172 w 12192000"/>
              <a:gd name="connsiteY203" fmla="*/ 1039382 h 2990841"/>
              <a:gd name="connsiteX204" fmla="*/ 2544676 w 12192000"/>
              <a:gd name="connsiteY204" fmla="*/ 1019916 h 2990841"/>
              <a:gd name="connsiteX205" fmla="*/ 2521406 w 12192000"/>
              <a:gd name="connsiteY205" fmla="*/ 1022036 h 2990841"/>
              <a:gd name="connsiteX206" fmla="*/ 2462038 w 12192000"/>
              <a:gd name="connsiteY206" fmla="*/ 992687 h 2990841"/>
              <a:gd name="connsiteX207" fmla="*/ 2448962 w 12192000"/>
              <a:gd name="connsiteY207" fmla="*/ 988555 h 2990841"/>
              <a:gd name="connsiteX208" fmla="*/ 2444223 w 12192000"/>
              <a:gd name="connsiteY208" fmla="*/ 985580 h 2990841"/>
              <a:gd name="connsiteX209" fmla="*/ 2428175 w 12192000"/>
              <a:gd name="connsiteY209" fmla="*/ 997242 h 2990841"/>
              <a:gd name="connsiteX210" fmla="*/ 2398519 w 12192000"/>
              <a:gd name="connsiteY210" fmla="*/ 1001482 h 2990841"/>
              <a:gd name="connsiteX211" fmla="*/ 2385271 w 12192000"/>
              <a:gd name="connsiteY211" fmla="*/ 993786 h 2990841"/>
              <a:gd name="connsiteX212" fmla="*/ 2298174 w 12192000"/>
              <a:gd name="connsiteY212" fmla="*/ 956527 h 2990841"/>
              <a:gd name="connsiteX213" fmla="*/ 2271014 w 12192000"/>
              <a:gd name="connsiteY213" fmla="*/ 945440 h 2990841"/>
              <a:gd name="connsiteX214" fmla="*/ 2214838 w 12192000"/>
              <a:gd name="connsiteY214" fmla="*/ 924396 h 2990841"/>
              <a:gd name="connsiteX215" fmla="*/ 2038407 w 12192000"/>
              <a:gd name="connsiteY215" fmla="*/ 916628 h 2990841"/>
              <a:gd name="connsiteX216" fmla="*/ 1958268 w 12192000"/>
              <a:gd name="connsiteY216" fmla="*/ 931677 h 2990841"/>
              <a:gd name="connsiteX217" fmla="*/ 1740316 w 12192000"/>
              <a:gd name="connsiteY217" fmla="*/ 931710 h 2990841"/>
              <a:gd name="connsiteX218" fmla="*/ 1454477 w 12192000"/>
              <a:gd name="connsiteY218" fmla="*/ 973878 h 2990841"/>
              <a:gd name="connsiteX219" fmla="*/ 1385984 w 12192000"/>
              <a:gd name="connsiteY219" fmla="*/ 958621 h 2990841"/>
              <a:gd name="connsiteX220" fmla="*/ 1355604 w 12192000"/>
              <a:gd name="connsiteY220" fmla="*/ 960893 h 2990841"/>
              <a:gd name="connsiteX221" fmla="*/ 1305323 w 12192000"/>
              <a:gd name="connsiteY221" fmla="*/ 967511 h 2990841"/>
              <a:gd name="connsiteX222" fmla="*/ 1125607 w 12192000"/>
              <a:gd name="connsiteY222" fmla="*/ 968467 h 2990841"/>
              <a:gd name="connsiteX223" fmla="*/ 1016562 w 12192000"/>
              <a:gd name="connsiteY223" fmla="*/ 975260 h 2990841"/>
              <a:gd name="connsiteX224" fmla="*/ 818620 w 12192000"/>
              <a:gd name="connsiteY224" fmla="*/ 987723 h 2990841"/>
              <a:gd name="connsiteX225" fmla="*/ 611870 w 12192000"/>
              <a:gd name="connsiteY225" fmla="*/ 1002547 h 2990841"/>
              <a:gd name="connsiteX226" fmla="*/ 520325 w 12192000"/>
              <a:gd name="connsiteY226" fmla="*/ 1010590 h 2990841"/>
              <a:gd name="connsiteX227" fmla="*/ 386188 w 12192000"/>
              <a:gd name="connsiteY227" fmla="*/ 1040956 h 2990841"/>
              <a:gd name="connsiteX228" fmla="*/ 272629 w 12192000"/>
              <a:gd name="connsiteY228" fmla="*/ 1010300 h 2990841"/>
              <a:gd name="connsiteX229" fmla="*/ 113450 w 12192000"/>
              <a:gd name="connsiteY229" fmla="*/ 1038933 h 2990841"/>
              <a:gd name="connsiteX230" fmla="*/ 4256 w 12192000"/>
              <a:gd name="connsiteY230" fmla="*/ 1060111 h 2990841"/>
              <a:gd name="connsiteX231" fmla="*/ 0 w 12192000"/>
              <a:gd name="connsiteY231" fmla="*/ 1059714 h 2990841"/>
              <a:gd name="connsiteX232" fmla="*/ 0 w 12192000"/>
              <a:gd name="connsiteY232" fmla="*/ 0 h 2990841"/>
              <a:gd name="connsiteX0" fmla="*/ 0 w 12192000"/>
              <a:gd name="connsiteY0" fmla="*/ 0 h 2990841"/>
              <a:gd name="connsiteX1" fmla="*/ 12192000 w 12192000"/>
              <a:gd name="connsiteY1" fmla="*/ 0 h 2990841"/>
              <a:gd name="connsiteX2" fmla="*/ 12192000 w 12192000"/>
              <a:gd name="connsiteY2" fmla="*/ 2802781 h 2990841"/>
              <a:gd name="connsiteX3" fmla="*/ 12174273 w 12192000"/>
              <a:gd name="connsiteY3" fmla="*/ 2805362 h 2990841"/>
              <a:gd name="connsiteX4" fmla="*/ 12112141 w 12192000"/>
              <a:gd name="connsiteY4" fmla="*/ 2896170 h 2990841"/>
              <a:gd name="connsiteX5" fmla="*/ 12013268 w 12192000"/>
              <a:gd name="connsiteY5" fmla="*/ 2939595 h 2990841"/>
              <a:gd name="connsiteX6" fmla="*/ 11844564 w 12192000"/>
              <a:gd name="connsiteY6" fmla="*/ 2972630 h 2990841"/>
              <a:gd name="connsiteX7" fmla="*/ 11754334 w 12192000"/>
              <a:gd name="connsiteY7" fmla="*/ 2963535 h 2990841"/>
              <a:gd name="connsiteX8" fmla="*/ 11683126 w 12192000"/>
              <a:gd name="connsiteY8" fmla="*/ 2966141 h 2990841"/>
              <a:gd name="connsiteX9" fmla="*/ 11641086 w 12192000"/>
              <a:gd name="connsiteY9" fmla="*/ 2983775 h 2990841"/>
              <a:gd name="connsiteX10" fmla="*/ 11557571 w 12192000"/>
              <a:gd name="connsiteY10" fmla="*/ 2990841 h 2990841"/>
              <a:gd name="connsiteX11" fmla="*/ 11494397 w 12192000"/>
              <a:gd name="connsiteY11" fmla="*/ 2946810 h 2990841"/>
              <a:gd name="connsiteX12" fmla="*/ 11438556 w 12192000"/>
              <a:gd name="connsiteY12" fmla="*/ 2873658 h 2990841"/>
              <a:gd name="connsiteX13" fmla="*/ 11380680 w 12192000"/>
              <a:gd name="connsiteY13" fmla="*/ 2855874 h 2990841"/>
              <a:gd name="connsiteX14" fmla="*/ 11307999 w 12192000"/>
              <a:gd name="connsiteY14" fmla="*/ 2809174 h 2990841"/>
              <a:gd name="connsiteX15" fmla="*/ 11228674 w 12192000"/>
              <a:gd name="connsiteY15" fmla="*/ 2738503 h 2990841"/>
              <a:gd name="connsiteX16" fmla="*/ 11208775 w 12192000"/>
              <a:gd name="connsiteY16" fmla="*/ 2733735 h 2990841"/>
              <a:gd name="connsiteX17" fmla="*/ 11191329 w 12192000"/>
              <a:gd name="connsiteY17" fmla="*/ 2735896 h 2990841"/>
              <a:gd name="connsiteX18" fmla="*/ 11095293 w 12192000"/>
              <a:gd name="connsiteY18" fmla="*/ 2734181 h 2990841"/>
              <a:gd name="connsiteX19" fmla="*/ 11072290 w 12192000"/>
              <a:gd name="connsiteY19" fmla="*/ 2737734 h 2990841"/>
              <a:gd name="connsiteX20" fmla="*/ 10980239 w 12192000"/>
              <a:gd name="connsiteY20" fmla="*/ 2729000 h 2990841"/>
              <a:gd name="connsiteX21" fmla="*/ 10980167 w 12192000"/>
              <a:gd name="connsiteY21" fmla="*/ 2728972 h 2990841"/>
              <a:gd name="connsiteX22" fmla="*/ 10943501 w 12192000"/>
              <a:gd name="connsiteY22" fmla="*/ 2723352 h 2990841"/>
              <a:gd name="connsiteX23" fmla="*/ 10740825 w 12192000"/>
              <a:gd name="connsiteY23" fmla="*/ 2642544 h 2990841"/>
              <a:gd name="connsiteX24" fmla="*/ 10621021 w 12192000"/>
              <a:gd name="connsiteY24" fmla="*/ 2583972 h 2990841"/>
              <a:gd name="connsiteX25" fmla="*/ 10501779 w 12192000"/>
              <a:gd name="connsiteY25" fmla="*/ 2548735 h 2990841"/>
              <a:gd name="connsiteX26" fmla="*/ 10403355 w 12192000"/>
              <a:gd name="connsiteY26" fmla="*/ 2512953 h 2990841"/>
              <a:gd name="connsiteX27" fmla="*/ 10337449 w 12192000"/>
              <a:gd name="connsiteY27" fmla="*/ 2488172 h 2990841"/>
              <a:gd name="connsiteX28" fmla="*/ 10324327 w 12192000"/>
              <a:gd name="connsiteY28" fmla="*/ 2478939 h 2990841"/>
              <a:gd name="connsiteX29" fmla="*/ 10321929 w 12192000"/>
              <a:gd name="connsiteY29" fmla="*/ 2478993 h 2990841"/>
              <a:gd name="connsiteX30" fmla="*/ 10290461 w 12192000"/>
              <a:gd name="connsiteY30" fmla="*/ 2462144 h 2990841"/>
              <a:gd name="connsiteX31" fmla="*/ 10268970 w 12192000"/>
              <a:gd name="connsiteY31" fmla="*/ 2448931 h 2990841"/>
              <a:gd name="connsiteX32" fmla="*/ 10263699 w 12192000"/>
              <a:gd name="connsiteY32" fmla="*/ 2448340 h 2990841"/>
              <a:gd name="connsiteX33" fmla="*/ 10228272 w 12192000"/>
              <a:gd name="connsiteY33" fmla="*/ 2431997 h 2990841"/>
              <a:gd name="connsiteX34" fmla="*/ 10215997 w 12192000"/>
              <a:gd name="connsiteY34" fmla="*/ 2431103 h 2990841"/>
              <a:gd name="connsiteX35" fmla="*/ 10193885 w 12192000"/>
              <a:gd name="connsiteY35" fmla="*/ 2427360 h 2990841"/>
              <a:gd name="connsiteX36" fmla="*/ 10135557 w 12192000"/>
              <a:gd name="connsiteY36" fmla="*/ 2429769 h 2990841"/>
              <a:gd name="connsiteX37" fmla="*/ 10092108 w 12192000"/>
              <a:gd name="connsiteY37" fmla="*/ 2409075 h 2990841"/>
              <a:gd name="connsiteX38" fmla="*/ 10091815 w 12192000"/>
              <a:gd name="connsiteY38" fmla="*/ 2409211 h 2990841"/>
              <a:gd name="connsiteX39" fmla="*/ 10083558 w 12192000"/>
              <a:gd name="connsiteY39" fmla="*/ 2406369 h 2990841"/>
              <a:gd name="connsiteX40" fmla="*/ 10078319 w 12192000"/>
              <a:gd name="connsiteY40" fmla="*/ 2403481 h 2990841"/>
              <a:gd name="connsiteX41" fmla="*/ 10063647 w 12192000"/>
              <a:gd name="connsiteY41" fmla="*/ 2397528 h 2990841"/>
              <a:gd name="connsiteX42" fmla="*/ 10057660 w 12192000"/>
              <a:gd name="connsiteY42" fmla="*/ 2396793 h 2990841"/>
              <a:gd name="connsiteX43" fmla="*/ 10003124 w 12192000"/>
              <a:gd name="connsiteY43" fmla="*/ 2406692 h 2990841"/>
              <a:gd name="connsiteX44" fmla="*/ 9898644 w 12192000"/>
              <a:gd name="connsiteY44" fmla="*/ 2393136 h 2990841"/>
              <a:gd name="connsiteX45" fmla="*/ 9794969 w 12192000"/>
              <a:gd name="connsiteY45" fmla="*/ 2376665 h 2990841"/>
              <a:gd name="connsiteX46" fmla="*/ 9690708 w 12192000"/>
              <a:gd name="connsiteY46" fmla="*/ 2362478 h 2990841"/>
              <a:gd name="connsiteX47" fmla="*/ 9656590 w 12192000"/>
              <a:gd name="connsiteY47" fmla="*/ 2365107 h 2990841"/>
              <a:gd name="connsiteX48" fmla="*/ 9651013 w 12192000"/>
              <a:gd name="connsiteY48" fmla="*/ 2365379 h 2990841"/>
              <a:gd name="connsiteX49" fmla="*/ 9629535 w 12192000"/>
              <a:gd name="connsiteY49" fmla="*/ 2359562 h 2990841"/>
              <a:gd name="connsiteX50" fmla="*/ 9621002 w 12192000"/>
              <a:gd name="connsiteY50" fmla="*/ 2358015 h 2990841"/>
              <a:gd name="connsiteX51" fmla="*/ 9620811 w 12192000"/>
              <a:gd name="connsiteY51" fmla="*/ 2358209 h 2990841"/>
              <a:gd name="connsiteX52" fmla="*/ 9612783 w 12192000"/>
              <a:gd name="connsiteY52" fmla="*/ 2356304 h 2990841"/>
              <a:gd name="connsiteX53" fmla="*/ 9573299 w 12192000"/>
              <a:gd name="connsiteY53" fmla="*/ 2344048 h 2990841"/>
              <a:gd name="connsiteX54" fmla="*/ 9523299 w 12192000"/>
              <a:gd name="connsiteY54" fmla="*/ 2356751 h 2990841"/>
              <a:gd name="connsiteX55" fmla="*/ 9502217 w 12192000"/>
              <a:gd name="connsiteY55" fmla="*/ 2356672 h 2990841"/>
              <a:gd name="connsiteX56" fmla="*/ 9491052 w 12192000"/>
              <a:gd name="connsiteY56" fmla="*/ 2357876 h 2990841"/>
              <a:gd name="connsiteX57" fmla="*/ 9490420 w 12192000"/>
              <a:gd name="connsiteY57" fmla="*/ 2358754 h 2990841"/>
              <a:gd name="connsiteX58" fmla="*/ 9422814 w 12192000"/>
              <a:gd name="connsiteY58" fmla="*/ 2337048 h 2990841"/>
              <a:gd name="connsiteX59" fmla="*/ 9387555 w 12192000"/>
              <a:gd name="connsiteY59" fmla="*/ 2324836 h 2990841"/>
              <a:gd name="connsiteX60" fmla="*/ 9385480 w 12192000"/>
              <a:gd name="connsiteY60" fmla="*/ 2325313 h 2990841"/>
              <a:gd name="connsiteX61" fmla="*/ 9369766 w 12192000"/>
              <a:gd name="connsiteY61" fmla="*/ 2317902 h 2990841"/>
              <a:gd name="connsiteX62" fmla="*/ 9356267 w 12192000"/>
              <a:gd name="connsiteY62" fmla="*/ 2307218 h 2990841"/>
              <a:gd name="connsiteX63" fmla="*/ 9240605 w 12192000"/>
              <a:gd name="connsiteY63" fmla="*/ 2292733 h 2990841"/>
              <a:gd name="connsiteX64" fmla="*/ 9083251 w 12192000"/>
              <a:gd name="connsiteY64" fmla="*/ 2245348 h 2990841"/>
              <a:gd name="connsiteX65" fmla="*/ 8956025 w 12192000"/>
              <a:gd name="connsiteY65" fmla="*/ 2219438 h 2990841"/>
              <a:gd name="connsiteX66" fmla="*/ 8791834 w 12192000"/>
              <a:gd name="connsiteY66" fmla="*/ 2194608 h 2990841"/>
              <a:gd name="connsiteX67" fmla="*/ 8677385 w 12192000"/>
              <a:gd name="connsiteY67" fmla="*/ 2172946 h 2990841"/>
              <a:gd name="connsiteX68" fmla="*/ 8628381 w 12192000"/>
              <a:gd name="connsiteY68" fmla="*/ 2151256 h 2990841"/>
              <a:gd name="connsiteX69" fmla="*/ 8608955 w 12192000"/>
              <a:gd name="connsiteY69" fmla="*/ 2154253 h 2990841"/>
              <a:gd name="connsiteX70" fmla="*/ 8605623 w 12192000"/>
              <a:gd name="connsiteY70" fmla="*/ 2154974 h 2990841"/>
              <a:gd name="connsiteX71" fmla="*/ 8591946 w 12192000"/>
              <a:gd name="connsiteY71" fmla="*/ 2153429 h 2990841"/>
              <a:gd name="connsiteX72" fmla="*/ 8588503 w 12192000"/>
              <a:gd name="connsiteY72" fmla="*/ 2158528 h 2990841"/>
              <a:gd name="connsiteX73" fmla="*/ 8542929 w 12192000"/>
              <a:gd name="connsiteY73" fmla="*/ 2155780 h 2990841"/>
              <a:gd name="connsiteX74" fmla="*/ 8422422 w 12192000"/>
              <a:gd name="connsiteY74" fmla="*/ 2128783 h 2990841"/>
              <a:gd name="connsiteX75" fmla="*/ 8350509 w 12192000"/>
              <a:gd name="connsiteY75" fmla="*/ 2116143 h 2990841"/>
              <a:gd name="connsiteX76" fmla="*/ 8323483 w 12192000"/>
              <a:gd name="connsiteY76" fmla="*/ 2116856 h 2990841"/>
              <a:gd name="connsiteX77" fmla="*/ 8285541 w 12192000"/>
              <a:gd name="connsiteY77" fmla="*/ 2114142 h 2990841"/>
              <a:gd name="connsiteX78" fmla="*/ 8156321 w 12192000"/>
              <a:gd name="connsiteY78" fmla="*/ 2105622 h 2990841"/>
              <a:gd name="connsiteX79" fmla="*/ 8115022 w 12192000"/>
              <a:gd name="connsiteY79" fmla="*/ 2097331 h 2990841"/>
              <a:gd name="connsiteX80" fmla="*/ 8109128 w 12192000"/>
              <a:gd name="connsiteY80" fmla="*/ 2095725 h 2990841"/>
              <a:gd name="connsiteX81" fmla="*/ 8061947 w 12192000"/>
              <a:gd name="connsiteY81" fmla="*/ 2076044 h 2990841"/>
              <a:gd name="connsiteX82" fmla="*/ 8056343 w 12192000"/>
              <a:gd name="connsiteY82" fmla="*/ 2079176 h 2990841"/>
              <a:gd name="connsiteX83" fmla="*/ 8039888 w 12192000"/>
              <a:gd name="connsiteY83" fmla="*/ 2079889 h 2990841"/>
              <a:gd name="connsiteX84" fmla="*/ 8027893 w 12192000"/>
              <a:gd name="connsiteY84" fmla="*/ 2071837 h 2990841"/>
              <a:gd name="connsiteX85" fmla="*/ 7968202 w 12192000"/>
              <a:gd name="connsiteY85" fmla="*/ 2048643 h 2990841"/>
              <a:gd name="connsiteX86" fmla="*/ 7879707 w 12192000"/>
              <a:gd name="connsiteY86" fmla="*/ 2019539 h 2990841"/>
              <a:gd name="connsiteX87" fmla="*/ 7867283 w 12192000"/>
              <a:gd name="connsiteY87" fmla="*/ 2011237 h 2990841"/>
              <a:gd name="connsiteX88" fmla="*/ 7843997 w 12192000"/>
              <a:gd name="connsiteY88" fmla="*/ 2004002 h 2990841"/>
              <a:gd name="connsiteX89" fmla="*/ 7766905 w 12192000"/>
              <a:gd name="connsiteY89" fmla="*/ 1994240 h 2990841"/>
              <a:gd name="connsiteX90" fmla="*/ 7748811 w 12192000"/>
              <a:gd name="connsiteY90" fmla="*/ 2001647 h 2990841"/>
              <a:gd name="connsiteX91" fmla="*/ 7745757 w 12192000"/>
              <a:gd name="connsiteY91" fmla="*/ 2003120 h 2990841"/>
              <a:gd name="connsiteX92" fmla="*/ 7732110 w 12192000"/>
              <a:gd name="connsiteY92" fmla="*/ 2004783 h 2990841"/>
              <a:gd name="connsiteX93" fmla="*/ 7730039 w 12192000"/>
              <a:gd name="connsiteY93" fmla="*/ 2010536 h 2990841"/>
              <a:gd name="connsiteX94" fmla="*/ 7685159 w 12192000"/>
              <a:gd name="connsiteY94" fmla="*/ 2018415 h 2990841"/>
              <a:gd name="connsiteX95" fmla="*/ 7561596 w 12192000"/>
              <a:gd name="connsiteY95" fmla="*/ 2020063 h 2990841"/>
              <a:gd name="connsiteX96" fmla="*/ 7488722 w 12192000"/>
              <a:gd name="connsiteY96" fmla="*/ 2024418 h 2990841"/>
              <a:gd name="connsiteX97" fmla="*/ 7462688 w 12192000"/>
              <a:gd name="connsiteY97" fmla="*/ 2031366 h 2990841"/>
              <a:gd name="connsiteX98" fmla="*/ 7425222 w 12192000"/>
              <a:gd name="connsiteY98" fmla="*/ 2037510 h 2990841"/>
              <a:gd name="connsiteX99" fmla="*/ 7360376 w 12192000"/>
              <a:gd name="connsiteY99" fmla="*/ 2052454 h 2990841"/>
              <a:gd name="connsiteX100" fmla="*/ 7297796 w 12192000"/>
              <a:gd name="connsiteY100" fmla="*/ 2059134 h 2990841"/>
              <a:gd name="connsiteX101" fmla="*/ 7255684 w 12192000"/>
              <a:gd name="connsiteY101" fmla="*/ 2060633 h 2990841"/>
              <a:gd name="connsiteX102" fmla="*/ 7249573 w 12192000"/>
              <a:gd name="connsiteY102" fmla="*/ 2060435 h 2990841"/>
              <a:gd name="connsiteX103" fmla="*/ 7198933 w 12192000"/>
              <a:gd name="connsiteY103" fmla="*/ 2052227 h 2990841"/>
              <a:gd name="connsiteX104" fmla="*/ 7194276 w 12192000"/>
              <a:gd name="connsiteY104" fmla="*/ 2056568 h 2990841"/>
              <a:gd name="connsiteX105" fmla="*/ 7178495 w 12192000"/>
              <a:gd name="connsiteY105" fmla="*/ 2061069 h 2990841"/>
              <a:gd name="connsiteX106" fmla="*/ 7164866 w 12192000"/>
              <a:gd name="connsiteY106" fmla="*/ 2056021 h 2990841"/>
              <a:gd name="connsiteX107" fmla="*/ 7101221 w 12192000"/>
              <a:gd name="connsiteY107" fmla="*/ 2047289 h 2990841"/>
              <a:gd name="connsiteX108" fmla="*/ 7008182 w 12192000"/>
              <a:gd name="connsiteY108" fmla="*/ 2039482 h 2990841"/>
              <a:gd name="connsiteX109" fmla="*/ 6994073 w 12192000"/>
              <a:gd name="connsiteY109" fmla="*/ 2034288 h 2990841"/>
              <a:gd name="connsiteX110" fmla="*/ 6902768 w 12192000"/>
              <a:gd name="connsiteY110" fmla="*/ 2021990 h 2990841"/>
              <a:gd name="connsiteX111" fmla="*/ 6854917 w 12192000"/>
              <a:gd name="connsiteY111" fmla="*/ 2020321 h 2990841"/>
              <a:gd name="connsiteX112" fmla="*/ 6849655 w 12192000"/>
              <a:gd name="connsiteY112" fmla="*/ 2025191 h 2990841"/>
              <a:gd name="connsiteX113" fmla="*/ 6835522 w 12192000"/>
              <a:gd name="connsiteY113" fmla="*/ 2024012 h 2990841"/>
              <a:gd name="connsiteX114" fmla="*/ 6707727 w 12192000"/>
              <a:gd name="connsiteY114" fmla="*/ 2006254 h 2990841"/>
              <a:gd name="connsiteX115" fmla="*/ 6561947 w 12192000"/>
              <a:gd name="connsiteY115" fmla="*/ 1975575 h 2990841"/>
              <a:gd name="connsiteX116" fmla="*/ 6464714 w 12192000"/>
              <a:gd name="connsiteY116" fmla="*/ 1978704 h 2990841"/>
              <a:gd name="connsiteX117" fmla="*/ 6242129 w 12192000"/>
              <a:gd name="connsiteY117" fmla="*/ 1915441 h 2990841"/>
              <a:gd name="connsiteX118" fmla="*/ 6080728 w 12192000"/>
              <a:gd name="connsiteY118" fmla="*/ 1895758 h 2990841"/>
              <a:gd name="connsiteX119" fmla="*/ 6069627 w 12192000"/>
              <a:gd name="connsiteY119" fmla="*/ 1885968 h 2990841"/>
              <a:gd name="connsiteX120" fmla="*/ 6055146 w 12192000"/>
              <a:gd name="connsiteY120" fmla="*/ 1879305 h 2990841"/>
              <a:gd name="connsiteX121" fmla="*/ 5953405 w 12192000"/>
              <a:gd name="connsiteY121" fmla="*/ 1849929 h 2990841"/>
              <a:gd name="connsiteX122" fmla="*/ 5940151 w 12192000"/>
              <a:gd name="connsiteY122" fmla="*/ 1852123 h 2990841"/>
              <a:gd name="connsiteX123" fmla="*/ 5917647 w 12192000"/>
              <a:gd name="connsiteY123" fmla="*/ 1852476 h 2990841"/>
              <a:gd name="connsiteX124" fmla="*/ 5860259 w 12192000"/>
              <a:gd name="connsiteY124" fmla="*/ 1865444 h 2990841"/>
              <a:gd name="connsiteX125" fmla="*/ 5821880 w 12192000"/>
              <a:gd name="connsiteY125" fmla="*/ 1854695 h 2990841"/>
              <a:gd name="connsiteX126" fmla="*/ 5813898 w 12192000"/>
              <a:gd name="connsiteY126" fmla="*/ 1853063 h 2990841"/>
              <a:gd name="connsiteX127" fmla="*/ 5813633 w 12192000"/>
              <a:gd name="connsiteY127" fmla="*/ 1853249 h 2990841"/>
              <a:gd name="connsiteX128" fmla="*/ 5804995 w 12192000"/>
              <a:gd name="connsiteY128" fmla="*/ 1851966 h 2990841"/>
              <a:gd name="connsiteX129" fmla="*/ 5799340 w 12192000"/>
              <a:gd name="connsiteY129" fmla="*/ 1850088 h 2990841"/>
              <a:gd name="connsiteX130" fmla="*/ 5783850 w 12192000"/>
              <a:gd name="connsiteY130" fmla="*/ 1846922 h 2990841"/>
              <a:gd name="connsiteX131" fmla="*/ 5777803 w 12192000"/>
              <a:gd name="connsiteY131" fmla="*/ 1847290 h 2990841"/>
              <a:gd name="connsiteX132" fmla="*/ 5774372 w 12192000"/>
              <a:gd name="connsiteY132" fmla="*/ 1849538 h 2990841"/>
              <a:gd name="connsiteX133" fmla="*/ 5740527 w 12192000"/>
              <a:gd name="connsiteY133" fmla="*/ 1850453 h 2990841"/>
              <a:gd name="connsiteX134" fmla="*/ 5671437 w 12192000"/>
              <a:gd name="connsiteY134" fmla="*/ 1845438 h 2990841"/>
              <a:gd name="connsiteX135" fmla="*/ 5633526 w 12192000"/>
              <a:gd name="connsiteY135" fmla="*/ 1839191 h 2990841"/>
              <a:gd name="connsiteX136" fmla="*/ 5527860 w 12192000"/>
              <a:gd name="connsiteY136" fmla="*/ 1825767 h 2990841"/>
              <a:gd name="connsiteX137" fmla="*/ 5420429 w 12192000"/>
              <a:gd name="connsiteY137" fmla="*/ 1815102 h 2990841"/>
              <a:gd name="connsiteX138" fmla="*/ 5339073 w 12192000"/>
              <a:gd name="connsiteY138" fmla="*/ 1819639 h 2990841"/>
              <a:gd name="connsiteX139" fmla="*/ 5334373 w 12192000"/>
              <a:gd name="connsiteY139" fmla="*/ 1817028 h 2990841"/>
              <a:gd name="connsiteX140" fmla="*/ 5326433 w 12192000"/>
              <a:gd name="connsiteY140" fmla="*/ 1814516 h 2990841"/>
              <a:gd name="connsiteX141" fmla="*/ 5326080 w 12192000"/>
              <a:gd name="connsiteY141" fmla="*/ 1814651 h 2990841"/>
              <a:gd name="connsiteX142" fmla="*/ 5318954 w 12192000"/>
              <a:gd name="connsiteY142" fmla="*/ 1811914 h 2990841"/>
              <a:gd name="connsiteX143" fmla="*/ 5286087 w 12192000"/>
              <a:gd name="connsiteY143" fmla="*/ 1796038 h 2990841"/>
              <a:gd name="connsiteX144" fmla="*/ 5223002 w 12192000"/>
              <a:gd name="connsiteY144" fmla="*/ 1799482 h 2990841"/>
              <a:gd name="connsiteX145" fmla="*/ 5200540 w 12192000"/>
              <a:gd name="connsiteY145" fmla="*/ 1796400 h 2990841"/>
              <a:gd name="connsiteX146" fmla="*/ 5154928 w 12192000"/>
              <a:gd name="connsiteY146" fmla="*/ 1781130 h 2990841"/>
              <a:gd name="connsiteX147" fmla="*/ 5149478 w 12192000"/>
              <a:gd name="connsiteY147" fmla="*/ 1780679 h 2990841"/>
              <a:gd name="connsiteX148" fmla="*/ 5130626 w 12192000"/>
              <a:gd name="connsiteY148" fmla="*/ 1768669 h 2990841"/>
              <a:gd name="connsiteX149" fmla="*/ 5102239 w 12192000"/>
              <a:gd name="connsiteY149" fmla="*/ 1753436 h 2990841"/>
              <a:gd name="connsiteX150" fmla="*/ 5099658 w 12192000"/>
              <a:gd name="connsiteY150" fmla="*/ 1753538 h 2990841"/>
              <a:gd name="connsiteX151" fmla="*/ 5088508 w 12192000"/>
              <a:gd name="connsiteY151" fmla="*/ 1745106 h 2990841"/>
              <a:gd name="connsiteX152" fmla="*/ 5082205 w 12192000"/>
              <a:gd name="connsiteY152" fmla="*/ 1734262 h 2990841"/>
              <a:gd name="connsiteX153" fmla="*/ 4931750 w 12192000"/>
              <a:gd name="connsiteY153" fmla="*/ 1691385 h 2990841"/>
              <a:gd name="connsiteX154" fmla="*/ 4824030 w 12192000"/>
              <a:gd name="connsiteY154" fmla="*/ 1643040 h 2990841"/>
              <a:gd name="connsiteX155" fmla="*/ 4758423 w 12192000"/>
              <a:gd name="connsiteY155" fmla="*/ 1579191 h 2990841"/>
              <a:gd name="connsiteX156" fmla="*/ 4514045 w 12192000"/>
              <a:gd name="connsiteY156" fmla="*/ 1535848 h 2990841"/>
              <a:gd name="connsiteX157" fmla="*/ 4458973 w 12192000"/>
              <a:gd name="connsiteY157" fmla="*/ 1525122 h 2990841"/>
              <a:gd name="connsiteX158" fmla="*/ 4423105 w 12192000"/>
              <a:gd name="connsiteY158" fmla="*/ 1500018 h 2990841"/>
              <a:gd name="connsiteX159" fmla="*/ 4400073 w 12192000"/>
              <a:gd name="connsiteY159" fmla="*/ 1499739 h 2990841"/>
              <a:gd name="connsiteX160" fmla="*/ 4395961 w 12192000"/>
              <a:gd name="connsiteY160" fmla="*/ 1499863 h 2990841"/>
              <a:gd name="connsiteX161" fmla="*/ 4382523 w 12192000"/>
              <a:gd name="connsiteY161" fmla="*/ 1496619 h 2990841"/>
              <a:gd name="connsiteX162" fmla="*/ 4374971 w 12192000"/>
              <a:gd name="connsiteY162" fmla="*/ 1500377 h 2990841"/>
              <a:gd name="connsiteX163" fmla="*/ 4352051 w 12192000"/>
              <a:gd name="connsiteY163" fmla="*/ 1498843 h 2990841"/>
              <a:gd name="connsiteX164" fmla="*/ 4328364 w 12192000"/>
              <a:gd name="connsiteY164" fmla="*/ 1491566 h 2990841"/>
              <a:gd name="connsiteX165" fmla="*/ 4220142 w 12192000"/>
              <a:gd name="connsiteY165" fmla="*/ 1451803 h 2990841"/>
              <a:gd name="connsiteX166" fmla="*/ 4152921 w 12192000"/>
              <a:gd name="connsiteY166" fmla="*/ 1430969 h 2990841"/>
              <a:gd name="connsiteX167" fmla="*/ 4123498 w 12192000"/>
              <a:gd name="connsiteY167" fmla="*/ 1427696 h 2990841"/>
              <a:gd name="connsiteX168" fmla="*/ 4085026 w 12192000"/>
              <a:gd name="connsiteY168" fmla="*/ 1420005 h 2990841"/>
              <a:gd name="connsiteX169" fmla="*/ 4014120 w 12192000"/>
              <a:gd name="connsiteY169" fmla="*/ 1410025 h 2990841"/>
              <a:gd name="connsiteX170" fmla="*/ 3924085 w 12192000"/>
              <a:gd name="connsiteY170" fmla="*/ 1390368 h 2990841"/>
              <a:gd name="connsiteX171" fmla="*/ 3875102 w 12192000"/>
              <a:gd name="connsiteY171" fmla="*/ 1356231 h 2990841"/>
              <a:gd name="connsiteX172" fmla="*/ 3866735 w 12192000"/>
              <a:gd name="connsiteY172" fmla="*/ 1358044 h 2990841"/>
              <a:gd name="connsiteX173" fmla="*/ 3824835 w 12192000"/>
              <a:gd name="connsiteY173" fmla="*/ 1344150 h 2990841"/>
              <a:gd name="connsiteX174" fmla="*/ 3698316 w 12192000"/>
              <a:gd name="connsiteY174" fmla="*/ 1271660 h 2990841"/>
              <a:gd name="connsiteX175" fmla="*/ 3615875 w 12192000"/>
              <a:gd name="connsiteY175" fmla="*/ 1245166 h 2990841"/>
              <a:gd name="connsiteX176" fmla="*/ 3583351 w 12192000"/>
              <a:gd name="connsiteY176" fmla="*/ 1239605 h 2990841"/>
              <a:gd name="connsiteX177" fmla="*/ 3529058 w 12192000"/>
              <a:gd name="connsiteY177" fmla="*/ 1230047 h 2990841"/>
              <a:gd name="connsiteX178" fmla="*/ 3438822 w 12192000"/>
              <a:gd name="connsiteY178" fmla="*/ 1205661 h 2990841"/>
              <a:gd name="connsiteX179" fmla="*/ 3390292 w 12192000"/>
              <a:gd name="connsiteY179" fmla="*/ 1197075 h 2990841"/>
              <a:gd name="connsiteX180" fmla="*/ 3315537 w 12192000"/>
              <a:gd name="connsiteY180" fmla="*/ 1185391 h 2990841"/>
              <a:gd name="connsiteX181" fmla="*/ 3305896 w 12192000"/>
              <a:gd name="connsiteY181" fmla="*/ 1180025 h 2990841"/>
              <a:gd name="connsiteX182" fmla="*/ 3260055 w 12192000"/>
              <a:gd name="connsiteY182" fmla="*/ 1189560 h 2990841"/>
              <a:gd name="connsiteX183" fmla="*/ 3136098 w 12192000"/>
              <a:gd name="connsiteY183" fmla="*/ 1171708 h 2990841"/>
              <a:gd name="connsiteX184" fmla="*/ 3113533 w 12192000"/>
              <a:gd name="connsiteY184" fmla="*/ 1171758 h 2990841"/>
              <a:gd name="connsiteX185" fmla="*/ 3087934 w 12192000"/>
              <a:gd name="connsiteY185" fmla="*/ 1162189 h 2990841"/>
              <a:gd name="connsiteX186" fmla="*/ 3033101 w 12192000"/>
              <a:gd name="connsiteY186" fmla="*/ 1146004 h 2990841"/>
              <a:gd name="connsiteX187" fmla="*/ 2999082 w 12192000"/>
              <a:gd name="connsiteY187" fmla="*/ 1129337 h 2990841"/>
              <a:gd name="connsiteX188" fmla="*/ 2988144 w 12192000"/>
              <a:gd name="connsiteY188" fmla="*/ 1133783 h 2990841"/>
              <a:gd name="connsiteX189" fmla="*/ 2964880 w 12192000"/>
              <a:gd name="connsiteY189" fmla="*/ 1133160 h 2990841"/>
              <a:gd name="connsiteX190" fmla="*/ 2871083 w 12192000"/>
              <a:gd name="connsiteY190" fmla="*/ 1114281 h 2990841"/>
              <a:gd name="connsiteX191" fmla="*/ 2853547 w 12192000"/>
              <a:gd name="connsiteY191" fmla="*/ 1113282 h 2990841"/>
              <a:gd name="connsiteX192" fmla="*/ 2834998 w 12192000"/>
              <a:gd name="connsiteY192" fmla="*/ 1105032 h 2990841"/>
              <a:gd name="connsiteX193" fmla="*/ 2832012 w 12192000"/>
              <a:gd name="connsiteY193" fmla="*/ 1103667 h 2990841"/>
              <a:gd name="connsiteX194" fmla="*/ 2831450 w 12192000"/>
              <a:gd name="connsiteY194" fmla="*/ 1103681 h 2990841"/>
              <a:gd name="connsiteX195" fmla="*/ 2830158 w 12192000"/>
              <a:gd name="connsiteY195" fmla="*/ 1102819 h 2990841"/>
              <a:gd name="connsiteX196" fmla="*/ 2817969 w 12192000"/>
              <a:gd name="connsiteY196" fmla="*/ 1097243 h 2990841"/>
              <a:gd name="connsiteX197" fmla="*/ 2812278 w 12192000"/>
              <a:gd name="connsiteY197" fmla="*/ 1097008 h 2990841"/>
              <a:gd name="connsiteX198" fmla="*/ 2735949 w 12192000"/>
              <a:gd name="connsiteY198" fmla="*/ 1069536 h 2990841"/>
              <a:gd name="connsiteX199" fmla="*/ 2700542 w 12192000"/>
              <a:gd name="connsiteY199" fmla="*/ 1056907 h 2990841"/>
              <a:gd name="connsiteX200" fmla="*/ 2690071 w 12192000"/>
              <a:gd name="connsiteY200" fmla="*/ 1056397 h 2990841"/>
              <a:gd name="connsiteX201" fmla="*/ 2655269 w 12192000"/>
              <a:gd name="connsiteY201" fmla="*/ 1042078 h 2990841"/>
              <a:gd name="connsiteX202" fmla="*/ 2637172 w 12192000"/>
              <a:gd name="connsiteY202" fmla="*/ 1039382 h 2990841"/>
              <a:gd name="connsiteX203" fmla="*/ 2544676 w 12192000"/>
              <a:gd name="connsiteY203" fmla="*/ 1019916 h 2990841"/>
              <a:gd name="connsiteX204" fmla="*/ 2521406 w 12192000"/>
              <a:gd name="connsiteY204" fmla="*/ 1022036 h 2990841"/>
              <a:gd name="connsiteX205" fmla="*/ 2462038 w 12192000"/>
              <a:gd name="connsiteY205" fmla="*/ 992687 h 2990841"/>
              <a:gd name="connsiteX206" fmla="*/ 2448962 w 12192000"/>
              <a:gd name="connsiteY206" fmla="*/ 988555 h 2990841"/>
              <a:gd name="connsiteX207" fmla="*/ 2444223 w 12192000"/>
              <a:gd name="connsiteY207" fmla="*/ 985580 h 2990841"/>
              <a:gd name="connsiteX208" fmla="*/ 2428175 w 12192000"/>
              <a:gd name="connsiteY208" fmla="*/ 997242 h 2990841"/>
              <a:gd name="connsiteX209" fmla="*/ 2398519 w 12192000"/>
              <a:gd name="connsiteY209" fmla="*/ 1001482 h 2990841"/>
              <a:gd name="connsiteX210" fmla="*/ 2385271 w 12192000"/>
              <a:gd name="connsiteY210" fmla="*/ 993786 h 2990841"/>
              <a:gd name="connsiteX211" fmla="*/ 2298174 w 12192000"/>
              <a:gd name="connsiteY211" fmla="*/ 956527 h 2990841"/>
              <a:gd name="connsiteX212" fmla="*/ 2271014 w 12192000"/>
              <a:gd name="connsiteY212" fmla="*/ 945440 h 2990841"/>
              <a:gd name="connsiteX213" fmla="*/ 2214838 w 12192000"/>
              <a:gd name="connsiteY213" fmla="*/ 924396 h 2990841"/>
              <a:gd name="connsiteX214" fmla="*/ 2038407 w 12192000"/>
              <a:gd name="connsiteY214" fmla="*/ 916628 h 2990841"/>
              <a:gd name="connsiteX215" fmla="*/ 1958268 w 12192000"/>
              <a:gd name="connsiteY215" fmla="*/ 931677 h 2990841"/>
              <a:gd name="connsiteX216" fmla="*/ 1740316 w 12192000"/>
              <a:gd name="connsiteY216" fmla="*/ 931710 h 2990841"/>
              <a:gd name="connsiteX217" fmla="*/ 1454477 w 12192000"/>
              <a:gd name="connsiteY217" fmla="*/ 973878 h 2990841"/>
              <a:gd name="connsiteX218" fmla="*/ 1385984 w 12192000"/>
              <a:gd name="connsiteY218" fmla="*/ 958621 h 2990841"/>
              <a:gd name="connsiteX219" fmla="*/ 1355604 w 12192000"/>
              <a:gd name="connsiteY219" fmla="*/ 960893 h 2990841"/>
              <a:gd name="connsiteX220" fmla="*/ 1305323 w 12192000"/>
              <a:gd name="connsiteY220" fmla="*/ 967511 h 2990841"/>
              <a:gd name="connsiteX221" fmla="*/ 1125607 w 12192000"/>
              <a:gd name="connsiteY221" fmla="*/ 968467 h 2990841"/>
              <a:gd name="connsiteX222" fmla="*/ 1016562 w 12192000"/>
              <a:gd name="connsiteY222" fmla="*/ 975260 h 2990841"/>
              <a:gd name="connsiteX223" fmla="*/ 818620 w 12192000"/>
              <a:gd name="connsiteY223" fmla="*/ 987723 h 2990841"/>
              <a:gd name="connsiteX224" fmla="*/ 611870 w 12192000"/>
              <a:gd name="connsiteY224" fmla="*/ 1002547 h 2990841"/>
              <a:gd name="connsiteX225" fmla="*/ 520325 w 12192000"/>
              <a:gd name="connsiteY225" fmla="*/ 1010590 h 2990841"/>
              <a:gd name="connsiteX226" fmla="*/ 386188 w 12192000"/>
              <a:gd name="connsiteY226" fmla="*/ 1040956 h 2990841"/>
              <a:gd name="connsiteX227" fmla="*/ 272629 w 12192000"/>
              <a:gd name="connsiteY227" fmla="*/ 1010300 h 2990841"/>
              <a:gd name="connsiteX228" fmla="*/ 113450 w 12192000"/>
              <a:gd name="connsiteY228" fmla="*/ 1038933 h 2990841"/>
              <a:gd name="connsiteX229" fmla="*/ 4256 w 12192000"/>
              <a:gd name="connsiteY229" fmla="*/ 1060111 h 2990841"/>
              <a:gd name="connsiteX230" fmla="*/ 0 w 12192000"/>
              <a:gd name="connsiteY230" fmla="*/ 1059714 h 2990841"/>
              <a:gd name="connsiteX231" fmla="*/ 0 w 12192000"/>
              <a:gd name="connsiteY231" fmla="*/ 0 h 2990841"/>
              <a:gd name="connsiteX0" fmla="*/ 0 w 12192000"/>
              <a:gd name="connsiteY0" fmla="*/ 0 h 2990841"/>
              <a:gd name="connsiteX1" fmla="*/ 12192000 w 12192000"/>
              <a:gd name="connsiteY1" fmla="*/ 0 h 2990841"/>
              <a:gd name="connsiteX2" fmla="*/ 12192000 w 12192000"/>
              <a:gd name="connsiteY2" fmla="*/ 2802781 h 2990841"/>
              <a:gd name="connsiteX3" fmla="*/ 12174273 w 12192000"/>
              <a:gd name="connsiteY3" fmla="*/ 2805362 h 2990841"/>
              <a:gd name="connsiteX4" fmla="*/ 12112141 w 12192000"/>
              <a:gd name="connsiteY4" fmla="*/ 2896170 h 2990841"/>
              <a:gd name="connsiteX5" fmla="*/ 12013268 w 12192000"/>
              <a:gd name="connsiteY5" fmla="*/ 2939595 h 2990841"/>
              <a:gd name="connsiteX6" fmla="*/ 11844564 w 12192000"/>
              <a:gd name="connsiteY6" fmla="*/ 2972630 h 2990841"/>
              <a:gd name="connsiteX7" fmla="*/ 11754334 w 12192000"/>
              <a:gd name="connsiteY7" fmla="*/ 2963535 h 2990841"/>
              <a:gd name="connsiteX8" fmla="*/ 11683126 w 12192000"/>
              <a:gd name="connsiteY8" fmla="*/ 2966141 h 2990841"/>
              <a:gd name="connsiteX9" fmla="*/ 11641086 w 12192000"/>
              <a:gd name="connsiteY9" fmla="*/ 2983775 h 2990841"/>
              <a:gd name="connsiteX10" fmla="*/ 11557571 w 12192000"/>
              <a:gd name="connsiteY10" fmla="*/ 2990841 h 2990841"/>
              <a:gd name="connsiteX11" fmla="*/ 11494397 w 12192000"/>
              <a:gd name="connsiteY11" fmla="*/ 2946810 h 2990841"/>
              <a:gd name="connsiteX12" fmla="*/ 11438556 w 12192000"/>
              <a:gd name="connsiteY12" fmla="*/ 2873658 h 2990841"/>
              <a:gd name="connsiteX13" fmla="*/ 11380680 w 12192000"/>
              <a:gd name="connsiteY13" fmla="*/ 2855874 h 2990841"/>
              <a:gd name="connsiteX14" fmla="*/ 11307999 w 12192000"/>
              <a:gd name="connsiteY14" fmla="*/ 2809174 h 2990841"/>
              <a:gd name="connsiteX15" fmla="*/ 11228674 w 12192000"/>
              <a:gd name="connsiteY15" fmla="*/ 2738503 h 2990841"/>
              <a:gd name="connsiteX16" fmla="*/ 11208775 w 12192000"/>
              <a:gd name="connsiteY16" fmla="*/ 2733735 h 2990841"/>
              <a:gd name="connsiteX17" fmla="*/ 11095293 w 12192000"/>
              <a:gd name="connsiteY17" fmla="*/ 2734181 h 2990841"/>
              <a:gd name="connsiteX18" fmla="*/ 11072290 w 12192000"/>
              <a:gd name="connsiteY18" fmla="*/ 2737734 h 2990841"/>
              <a:gd name="connsiteX19" fmla="*/ 10980239 w 12192000"/>
              <a:gd name="connsiteY19" fmla="*/ 2729000 h 2990841"/>
              <a:gd name="connsiteX20" fmla="*/ 10980167 w 12192000"/>
              <a:gd name="connsiteY20" fmla="*/ 2728972 h 2990841"/>
              <a:gd name="connsiteX21" fmla="*/ 10943501 w 12192000"/>
              <a:gd name="connsiteY21" fmla="*/ 2723352 h 2990841"/>
              <a:gd name="connsiteX22" fmla="*/ 10740825 w 12192000"/>
              <a:gd name="connsiteY22" fmla="*/ 2642544 h 2990841"/>
              <a:gd name="connsiteX23" fmla="*/ 10621021 w 12192000"/>
              <a:gd name="connsiteY23" fmla="*/ 2583972 h 2990841"/>
              <a:gd name="connsiteX24" fmla="*/ 10501779 w 12192000"/>
              <a:gd name="connsiteY24" fmla="*/ 2548735 h 2990841"/>
              <a:gd name="connsiteX25" fmla="*/ 10403355 w 12192000"/>
              <a:gd name="connsiteY25" fmla="*/ 2512953 h 2990841"/>
              <a:gd name="connsiteX26" fmla="*/ 10337449 w 12192000"/>
              <a:gd name="connsiteY26" fmla="*/ 2488172 h 2990841"/>
              <a:gd name="connsiteX27" fmla="*/ 10324327 w 12192000"/>
              <a:gd name="connsiteY27" fmla="*/ 2478939 h 2990841"/>
              <a:gd name="connsiteX28" fmla="*/ 10321929 w 12192000"/>
              <a:gd name="connsiteY28" fmla="*/ 2478993 h 2990841"/>
              <a:gd name="connsiteX29" fmla="*/ 10290461 w 12192000"/>
              <a:gd name="connsiteY29" fmla="*/ 2462144 h 2990841"/>
              <a:gd name="connsiteX30" fmla="*/ 10268970 w 12192000"/>
              <a:gd name="connsiteY30" fmla="*/ 2448931 h 2990841"/>
              <a:gd name="connsiteX31" fmla="*/ 10263699 w 12192000"/>
              <a:gd name="connsiteY31" fmla="*/ 2448340 h 2990841"/>
              <a:gd name="connsiteX32" fmla="*/ 10228272 w 12192000"/>
              <a:gd name="connsiteY32" fmla="*/ 2431997 h 2990841"/>
              <a:gd name="connsiteX33" fmla="*/ 10215997 w 12192000"/>
              <a:gd name="connsiteY33" fmla="*/ 2431103 h 2990841"/>
              <a:gd name="connsiteX34" fmla="*/ 10193885 w 12192000"/>
              <a:gd name="connsiteY34" fmla="*/ 2427360 h 2990841"/>
              <a:gd name="connsiteX35" fmla="*/ 10135557 w 12192000"/>
              <a:gd name="connsiteY35" fmla="*/ 2429769 h 2990841"/>
              <a:gd name="connsiteX36" fmla="*/ 10092108 w 12192000"/>
              <a:gd name="connsiteY36" fmla="*/ 2409075 h 2990841"/>
              <a:gd name="connsiteX37" fmla="*/ 10091815 w 12192000"/>
              <a:gd name="connsiteY37" fmla="*/ 2409211 h 2990841"/>
              <a:gd name="connsiteX38" fmla="*/ 10083558 w 12192000"/>
              <a:gd name="connsiteY38" fmla="*/ 2406369 h 2990841"/>
              <a:gd name="connsiteX39" fmla="*/ 10078319 w 12192000"/>
              <a:gd name="connsiteY39" fmla="*/ 2403481 h 2990841"/>
              <a:gd name="connsiteX40" fmla="*/ 10063647 w 12192000"/>
              <a:gd name="connsiteY40" fmla="*/ 2397528 h 2990841"/>
              <a:gd name="connsiteX41" fmla="*/ 10057660 w 12192000"/>
              <a:gd name="connsiteY41" fmla="*/ 2396793 h 2990841"/>
              <a:gd name="connsiteX42" fmla="*/ 10003124 w 12192000"/>
              <a:gd name="connsiteY42" fmla="*/ 2406692 h 2990841"/>
              <a:gd name="connsiteX43" fmla="*/ 9898644 w 12192000"/>
              <a:gd name="connsiteY43" fmla="*/ 2393136 h 2990841"/>
              <a:gd name="connsiteX44" fmla="*/ 9794969 w 12192000"/>
              <a:gd name="connsiteY44" fmla="*/ 2376665 h 2990841"/>
              <a:gd name="connsiteX45" fmla="*/ 9690708 w 12192000"/>
              <a:gd name="connsiteY45" fmla="*/ 2362478 h 2990841"/>
              <a:gd name="connsiteX46" fmla="*/ 9656590 w 12192000"/>
              <a:gd name="connsiteY46" fmla="*/ 2365107 h 2990841"/>
              <a:gd name="connsiteX47" fmla="*/ 9651013 w 12192000"/>
              <a:gd name="connsiteY47" fmla="*/ 2365379 h 2990841"/>
              <a:gd name="connsiteX48" fmla="*/ 9629535 w 12192000"/>
              <a:gd name="connsiteY48" fmla="*/ 2359562 h 2990841"/>
              <a:gd name="connsiteX49" fmla="*/ 9621002 w 12192000"/>
              <a:gd name="connsiteY49" fmla="*/ 2358015 h 2990841"/>
              <a:gd name="connsiteX50" fmla="*/ 9620811 w 12192000"/>
              <a:gd name="connsiteY50" fmla="*/ 2358209 h 2990841"/>
              <a:gd name="connsiteX51" fmla="*/ 9612783 w 12192000"/>
              <a:gd name="connsiteY51" fmla="*/ 2356304 h 2990841"/>
              <a:gd name="connsiteX52" fmla="*/ 9573299 w 12192000"/>
              <a:gd name="connsiteY52" fmla="*/ 2344048 h 2990841"/>
              <a:gd name="connsiteX53" fmla="*/ 9523299 w 12192000"/>
              <a:gd name="connsiteY53" fmla="*/ 2356751 h 2990841"/>
              <a:gd name="connsiteX54" fmla="*/ 9502217 w 12192000"/>
              <a:gd name="connsiteY54" fmla="*/ 2356672 h 2990841"/>
              <a:gd name="connsiteX55" fmla="*/ 9491052 w 12192000"/>
              <a:gd name="connsiteY55" fmla="*/ 2357876 h 2990841"/>
              <a:gd name="connsiteX56" fmla="*/ 9490420 w 12192000"/>
              <a:gd name="connsiteY56" fmla="*/ 2358754 h 2990841"/>
              <a:gd name="connsiteX57" fmla="*/ 9422814 w 12192000"/>
              <a:gd name="connsiteY57" fmla="*/ 2337048 h 2990841"/>
              <a:gd name="connsiteX58" fmla="*/ 9387555 w 12192000"/>
              <a:gd name="connsiteY58" fmla="*/ 2324836 h 2990841"/>
              <a:gd name="connsiteX59" fmla="*/ 9385480 w 12192000"/>
              <a:gd name="connsiteY59" fmla="*/ 2325313 h 2990841"/>
              <a:gd name="connsiteX60" fmla="*/ 9369766 w 12192000"/>
              <a:gd name="connsiteY60" fmla="*/ 2317902 h 2990841"/>
              <a:gd name="connsiteX61" fmla="*/ 9356267 w 12192000"/>
              <a:gd name="connsiteY61" fmla="*/ 2307218 h 2990841"/>
              <a:gd name="connsiteX62" fmla="*/ 9240605 w 12192000"/>
              <a:gd name="connsiteY62" fmla="*/ 2292733 h 2990841"/>
              <a:gd name="connsiteX63" fmla="*/ 9083251 w 12192000"/>
              <a:gd name="connsiteY63" fmla="*/ 2245348 h 2990841"/>
              <a:gd name="connsiteX64" fmla="*/ 8956025 w 12192000"/>
              <a:gd name="connsiteY64" fmla="*/ 2219438 h 2990841"/>
              <a:gd name="connsiteX65" fmla="*/ 8791834 w 12192000"/>
              <a:gd name="connsiteY65" fmla="*/ 2194608 h 2990841"/>
              <a:gd name="connsiteX66" fmla="*/ 8677385 w 12192000"/>
              <a:gd name="connsiteY66" fmla="*/ 2172946 h 2990841"/>
              <a:gd name="connsiteX67" fmla="*/ 8628381 w 12192000"/>
              <a:gd name="connsiteY67" fmla="*/ 2151256 h 2990841"/>
              <a:gd name="connsiteX68" fmla="*/ 8608955 w 12192000"/>
              <a:gd name="connsiteY68" fmla="*/ 2154253 h 2990841"/>
              <a:gd name="connsiteX69" fmla="*/ 8605623 w 12192000"/>
              <a:gd name="connsiteY69" fmla="*/ 2154974 h 2990841"/>
              <a:gd name="connsiteX70" fmla="*/ 8591946 w 12192000"/>
              <a:gd name="connsiteY70" fmla="*/ 2153429 h 2990841"/>
              <a:gd name="connsiteX71" fmla="*/ 8588503 w 12192000"/>
              <a:gd name="connsiteY71" fmla="*/ 2158528 h 2990841"/>
              <a:gd name="connsiteX72" fmla="*/ 8542929 w 12192000"/>
              <a:gd name="connsiteY72" fmla="*/ 2155780 h 2990841"/>
              <a:gd name="connsiteX73" fmla="*/ 8422422 w 12192000"/>
              <a:gd name="connsiteY73" fmla="*/ 2128783 h 2990841"/>
              <a:gd name="connsiteX74" fmla="*/ 8350509 w 12192000"/>
              <a:gd name="connsiteY74" fmla="*/ 2116143 h 2990841"/>
              <a:gd name="connsiteX75" fmla="*/ 8323483 w 12192000"/>
              <a:gd name="connsiteY75" fmla="*/ 2116856 h 2990841"/>
              <a:gd name="connsiteX76" fmla="*/ 8285541 w 12192000"/>
              <a:gd name="connsiteY76" fmla="*/ 2114142 h 2990841"/>
              <a:gd name="connsiteX77" fmla="*/ 8156321 w 12192000"/>
              <a:gd name="connsiteY77" fmla="*/ 2105622 h 2990841"/>
              <a:gd name="connsiteX78" fmla="*/ 8115022 w 12192000"/>
              <a:gd name="connsiteY78" fmla="*/ 2097331 h 2990841"/>
              <a:gd name="connsiteX79" fmla="*/ 8109128 w 12192000"/>
              <a:gd name="connsiteY79" fmla="*/ 2095725 h 2990841"/>
              <a:gd name="connsiteX80" fmla="*/ 8061947 w 12192000"/>
              <a:gd name="connsiteY80" fmla="*/ 2076044 h 2990841"/>
              <a:gd name="connsiteX81" fmla="*/ 8056343 w 12192000"/>
              <a:gd name="connsiteY81" fmla="*/ 2079176 h 2990841"/>
              <a:gd name="connsiteX82" fmla="*/ 8039888 w 12192000"/>
              <a:gd name="connsiteY82" fmla="*/ 2079889 h 2990841"/>
              <a:gd name="connsiteX83" fmla="*/ 8027893 w 12192000"/>
              <a:gd name="connsiteY83" fmla="*/ 2071837 h 2990841"/>
              <a:gd name="connsiteX84" fmla="*/ 7968202 w 12192000"/>
              <a:gd name="connsiteY84" fmla="*/ 2048643 h 2990841"/>
              <a:gd name="connsiteX85" fmla="*/ 7879707 w 12192000"/>
              <a:gd name="connsiteY85" fmla="*/ 2019539 h 2990841"/>
              <a:gd name="connsiteX86" fmla="*/ 7867283 w 12192000"/>
              <a:gd name="connsiteY86" fmla="*/ 2011237 h 2990841"/>
              <a:gd name="connsiteX87" fmla="*/ 7843997 w 12192000"/>
              <a:gd name="connsiteY87" fmla="*/ 2004002 h 2990841"/>
              <a:gd name="connsiteX88" fmla="*/ 7766905 w 12192000"/>
              <a:gd name="connsiteY88" fmla="*/ 1994240 h 2990841"/>
              <a:gd name="connsiteX89" fmla="*/ 7748811 w 12192000"/>
              <a:gd name="connsiteY89" fmla="*/ 2001647 h 2990841"/>
              <a:gd name="connsiteX90" fmla="*/ 7745757 w 12192000"/>
              <a:gd name="connsiteY90" fmla="*/ 2003120 h 2990841"/>
              <a:gd name="connsiteX91" fmla="*/ 7732110 w 12192000"/>
              <a:gd name="connsiteY91" fmla="*/ 2004783 h 2990841"/>
              <a:gd name="connsiteX92" fmla="*/ 7730039 w 12192000"/>
              <a:gd name="connsiteY92" fmla="*/ 2010536 h 2990841"/>
              <a:gd name="connsiteX93" fmla="*/ 7685159 w 12192000"/>
              <a:gd name="connsiteY93" fmla="*/ 2018415 h 2990841"/>
              <a:gd name="connsiteX94" fmla="*/ 7561596 w 12192000"/>
              <a:gd name="connsiteY94" fmla="*/ 2020063 h 2990841"/>
              <a:gd name="connsiteX95" fmla="*/ 7488722 w 12192000"/>
              <a:gd name="connsiteY95" fmla="*/ 2024418 h 2990841"/>
              <a:gd name="connsiteX96" fmla="*/ 7462688 w 12192000"/>
              <a:gd name="connsiteY96" fmla="*/ 2031366 h 2990841"/>
              <a:gd name="connsiteX97" fmla="*/ 7425222 w 12192000"/>
              <a:gd name="connsiteY97" fmla="*/ 2037510 h 2990841"/>
              <a:gd name="connsiteX98" fmla="*/ 7360376 w 12192000"/>
              <a:gd name="connsiteY98" fmla="*/ 2052454 h 2990841"/>
              <a:gd name="connsiteX99" fmla="*/ 7297796 w 12192000"/>
              <a:gd name="connsiteY99" fmla="*/ 2059134 h 2990841"/>
              <a:gd name="connsiteX100" fmla="*/ 7255684 w 12192000"/>
              <a:gd name="connsiteY100" fmla="*/ 2060633 h 2990841"/>
              <a:gd name="connsiteX101" fmla="*/ 7249573 w 12192000"/>
              <a:gd name="connsiteY101" fmla="*/ 2060435 h 2990841"/>
              <a:gd name="connsiteX102" fmla="*/ 7198933 w 12192000"/>
              <a:gd name="connsiteY102" fmla="*/ 2052227 h 2990841"/>
              <a:gd name="connsiteX103" fmla="*/ 7194276 w 12192000"/>
              <a:gd name="connsiteY103" fmla="*/ 2056568 h 2990841"/>
              <a:gd name="connsiteX104" fmla="*/ 7178495 w 12192000"/>
              <a:gd name="connsiteY104" fmla="*/ 2061069 h 2990841"/>
              <a:gd name="connsiteX105" fmla="*/ 7164866 w 12192000"/>
              <a:gd name="connsiteY105" fmla="*/ 2056021 h 2990841"/>
              <a:gd name="connsiteX106" fmla="*/ 7101221 w 12192000"/>
              <a:gd name="connsiteY106" fmla="*/ 2047289 h 2990841"/>
              <a:gd name="connsiteX107" fmla="*/ 7008182 w 12192000"/>
              <a:gd name="connsiteY107" fmla="*/ 2039482 h 2990841"/>
              <a:gd name="connsiteX108" fmla="*/ 6994073 w 12192000"/>
              <a:gd name="connsiteY108" fmla="*/ 2034288 h 2990841"/>
              <a:gd name="connsiteX109" fmla="*/ 6902768 w 12192000"/>
              <a:gd name="connsiteY109" fmla="*/ 2021990 h 2990841"/>
              <a:gd name="connsiteX110" fmla="*/ 6854917 w 12192000"/>
              <a:gd name="connsiteY110" fmla="*/ 2020321 h 2990841"/>
              <a:gd name="connsiteX111" fmla="*/ 6849655 w 12192000"/>
              <a:gd name="connsiteY111" fmla="*/ 2025191 h 2990841"/>
              <a:gd name="connsiteX112" fmla="*/ 6835522 w 12192000"/>
              <a:gd name="connsiteY112" fmla="*/ 2024012 h 2990841"/>
              <a:gd name="connsiteX113" fmla="*/ 6707727 w 12192000"/>
              <a:gd name="connsiteY113" fmla="*/ 2006254 h 2990841"/>
              <a:gd name="connsiteX114" fmla="*/ 6561947 w 12192000"/>
              <a:gd name="connsiteY114" fmla="*/ 1975575 h 2990841"/>
              <a:gd name="connsiteX115" fmla="*/ 6464714 w 12192000"/>
              <a:gd name="connsiteY115" fmla="*/ 1978704 h 2990841"/>
              <a:gd name="connsiteX116" fmla="*/ 6242129 w 12192000"/>
              <a:gd name="connsiteY116" fmla="*/ 1915441 h 2990841"/>
              <a:gd name="connsiteX117" fmla="*/ 6080728 w 12192000"/>
              <a:gd name="connsiteY117" fmla="*/ 1895758 h 2990841"/>
              <a:gd name="connsiteX118" fmla="*/ 6069627 w 12192000"/>
              <a:gd name="connsiteY118" fmla="*/ 1885968 h 2990841"/>
              <a:gd name="connsiteX119" fmla="*/ 6055146 w 12192000"/>
              <a:gd name="connsiteY119" fmla="*/ 1879305 h 2990841"/>
              <a:gd name="connsiteX120" fmla="*/ 5953405 w 12192000"/>
              <a:gd name="connsiteY120" fmla="*/ 1849929 h 2990841"/>
              <a:gd name="connsiteX121" fmla="*/ 5940151 w 12192000"/>
              <a:gd name="connsiteY121" fmla="*/ 1852123 h 2990841"/>
              <a:gd name="connsiteX122" fmla="*/ 5917647 w 12192000"/>
              <a:gd name="connsiteY122" fmla="*/ 1852476 h 2990841"/>
              <a:gd name="connsiteX123" fmla="*/ 5860259 w 12192000"/>
              <a:gd name="connsiteY123" fmla="*/ 1865444 h 2990841"/>
              <a:gd name="connsiteX124" fmla="*/ 5821880 w 12192000"/>
              <a:gd name="connsiteY124" fmla="*/ 1854695 h 2990841"/>
              <a:gd name="connsiteX125" fmla="*/ 5813898 w 12192000"/>
              <a:gd name="connsiteY125" fmla="*/ 1853063 h 2990841"/>
              <a:gd name="connsiteX126" fmla="*/ 5813633 w 12192000"/>
              <a:gd name="connsiteY126" fmla="*/ 1853249 h 2990841"/>
              <a:gd name="connsiteX127" fmla="*/ 5804995 w 12192000"/>
              <a:gd name="connsiteY127" fmla="*/ 1851966 h 2990841"/>
              <a:gd name="connsiteX128" fmla="*/ 5799340 w 12192000"/>
              <a:gd name="connsiteY128" fmla="*/ 1850088 h 2990841"/>
              <a:gd name="connsiteX129" fmla="*/ 5783850 w 12192000"/>
              <a:gd name="connsiteY129" fmla="*/ 1846922 h 2990841"/>
              <a:gd name="connsiteX130" fmla="*/ 5777803 w 12192000"/>
              <a:gd name="connsiteY130" fmla="*/ 1847290 h 2990841"/>
              <a:gd name="connsiteX131" fmla="*/ 5774372 w 12192000"/>
              <a:gd name="connsiteY131" fmla="*/ 1849538 h 2990841"/>
              <a:gd name="connsiteX132" fmla="*/ 5740527 w 12192000"/>
              <a:gd name="connsiteY132" fmla="*/ 1850453 h 2990841"/>
              <a:gd name="connsiteX133" fmla="*/ 5671437 w 12192000"/>
              <a:gd name="connsiteY133" fmla="*/ 1845438 h 2990841"/>
              <a:gd name="connsiteX134" fmla="*/ 5633526 w 12192000"/>
              <a:gd name="connsiteY134" fmla="*/ 1839191 h 2990841"/>
              <a:gd name="connsiteX135" fmla="*/ 5527860 w 12192000"/>
              <a:gd name="connsiteY135" fmla="*/ 1825767 h 2990841"/>
              <a:gd name="connsiteX136" fmla="*/ 5420429 w 12192000"/>
              <a:gd name="connsiteY136" fmla="*/ 1815102 h 2990841"/>
              <a:gd name="connsiteX137" fmla="*/ 5339073 w 12192000"/>
              <a:gd name="connsiteY137" fmla="*/ 1819639 h 2990841"/>
              <a:gd name="connsiteX138" fmla="*/ 5334373 w 12192000"/>
              <a:gd name="connsiteY138" fmla="*/ 1817028 h 2990841"/>
              <a:gd name="connsiteX139" fmla="*/ 5326433 w 12192000"/>
              <a:gd name="connsiteY139" fmla="*/ 1814516 h 2990841"/>
              <a:gd name="connsiteX140" fmla="*/ 5326080 w 12192000"/>
              <a:gd name="connsiteY140" fmla="*/ 1814651 h 2990841"/>
              <a:gd name="connsiteX141" fmla="*/ 5318954 w 12192000"/>
              <a:gd name="connsiteY141" fmla="*/ 1811914 h 2990841"/>
              <a:gd name="connsiteX142" fmla="*/ 5286087 w 12192000"/>
              <a:gd name="connsiteY142" fmla="*/ 1796038 h 2990841"/>
              <a:gd name="connsiteX143" fmla="*/ 5223002 w 12192000"/>
              <a:gd name="connsiteY143" fmla="*/ 1799482 h 2990841"/>
              <a:gd name="connsiteX144" fmla="*/ 5200540 w 12192000"/>
              <a:gd name="connsiteY144" fmla="*/ 1796400 h 2990841"/>
              <a:gd name="connsiteX145" fmla="*/ 5154928 w 12192000"/>
              <a:gd name="connsiteY145" fmla="*/ 1781130 h 2990841"/>
              <a:gd name="connsiteX146" fmla="*/ 5149478 w 12192000"/>
              <a:gd name="connsiteY146" fmla="*/ 1780679 h 2990841"/>
              <a:gd name="connsiteX147" fmla="*/ 5130626 w 12192000"/>
              <a:gd name="connsiteY147" fmla="*/ 1768669 h 2990841"/>
              <a:gd name="connsiteX148" fmla="*/ 5102239 w 12192000"/>
              <a:gd name="connsiteY148" fmla="*/ 1753436 h 2990841"/>
              <a:gd name="connsiteX149" fmla="*/ 5099658 w 12192000"/>
              <a:gd name="connsiteY149" fmla="*/ 1753538 h 2990841"/>
              <a:gd name="connsiteX150" fmla="*/ 5088508 w 12192000"/>
              <a:gd name="connsiteY150" fmla="*/ 1745106 h 2990841"/>
              <a:gd name="connsiteX151" fmla="*/ 5082205 w 12192000"/>
              <a:gd name="connsiteY151" fmla="*/ 1734262 h 2990841"/>
              <a:gd name="connsiteX152" fmla="*/ 4931750 w 12192000"/>
              <a:gd name="connsiteY152" fmla="*/ 1691385 h 2990841"/>
              <a:gd name="connsiteX153" fmla="*/ 4824030 w 12192000"/>
              <a:gd name="connsiteY153" fmla="*/ 1643040 h 2990841"/>
              <a:gd name="connsiteX154" fmla="*/ 4758423 w 12192000"/>
              <a:gd name="connsiteY154" fmla="*/ 1579191 h 2990841"/>
              <a:gd name="connsiteX155" fmla="*/ 4514045 w 12192000"/>
              <a:gd name="connsiteY155" fmla="*/ 1535848 h 2990841"/>
              <a:gd name="connsiteX156" fmla="*/ 4458973 w 12192000"/>
              <a:gd name="connsiteY156" fmla="*/ 1525122 h 2990841"/>
              <a:gd name="connsiteX157" fmla="*/ 4423105 w 12192000"/>
              <a:gd name="connsiteY157" fmla="*/ 1500018 h 2990841"/>
              <a:gd name="connsiteX158" fmla="*/ 4400073 w 12192000"/>
              <a:gd name="connsiteY158" fmla="*/ 1499739 h 2990841"/>
              <a:gd name="connsiteX159" fmla="*/ 4395961 w 12192000"/>
              <a:gd name="connsiteY159" fmla="*/ 1499863 h 2990841"/>
              <a:gd name="connsiteX160" fmla="*/ 4382523 w 12192000"/>
              <a:gd name="connsiteY160" fmla="*/ 1496619 h 2990841"/>
              <a:gd name="connsiteX161" fmla="*/ 4374971 w 12192000"/>
              <a:gd name="connsiteY161" fmla="*/ 1500377 h 2990841"/>
              <a:gd name="connsiteX162" fmla="*/ 4352051 w 12192000"/>
              <a:gd name="connsiteY162" fmla="*/ 1498843 h 2990841"/>
              <a:gd name="connsiteX163" fmla="*/ 4328364 w 12192000"/>
              <a:gd name="connsiteY163" fmla="*/ 1491566 h 2990841"/>
              <a:gd name="connsiteX164" fmla="*/ 4220142 w 12192000"/>
              <a:gd name="connsiteY164" fmla="*/ 1451803 h 2990841"/>
              <a:gd name="connsiteX165" fmla="*/ 4152921 w 12192000"/>
              <a:gd name="connsiteY165" fmla="*/ 1430969 h 2990841"/>
              <a:gd name="connsiteX166" fmla="*/ 4123498 w 12192000"/>
              <a:gd name="connsiteY166" fmla="*/ 1427696 h 2990841"/>
              <a:gd name="connsiteX167" fmla="*/ 4085026 w 12192000"/>
              <a:gd name="connsiteY167" fmla="*/ 1420005 h 2990841"/>
              <a:gd name="connsiteX168" fmla="*/ 4014120 w 12192000"/>
              <a:gd name="connsiteY168" fmla="*/ 1410025 h 2990841"/>
              <a:gd name="connsiteX169" fmla="*/ 3924085 w 12192000"/>
              <a:gd name="connsiteY169" fmla="*/ 1390368 h 2990841"/>
              <a:gd name="connsiteX170" fmla="*/ 3875102 w 12192000"/>
              <a:gd name="connsiteY170" fmla="*/ 1356231 h 2990841"/>
              <a:gd name="connsiteX171" fmla="*/ 3866735 w 12192000"/>
              <a:gd name="connsiteY171" fmla="*/ 1358044 h 2990841"/>
              <a:gd name="connsiteX172" fmla="*/ 3824835 w 12192000"/>
              <a:gd name="connsiteY172" fmla="*/ 1344150 h 2990841"/>
              <a:gd name="connsiteX173" fmla="*/ 3698316 w 12192000"/>
              <a:gd name="connsiteY173" fmla="*/ 1271660 h 2990841"/>
              <a:gd name="connsiteX174" fmla="*/ 3615875 w 12192000"/>
              <a:gd name="connsiteY174" fmla="*/ 1245166 h 2990841"/>
              <a:gd name="connsiteX175" fmla="*/ 3583351 w 12192000"/>
              <a:gd name="connsiteY175" fmla="*/ 1239605 h 2990841"/>
              <a:gd name="connsiteX176" fmla="*/ 3529058 w 12192000"/>
              <a:gd name="connsiteY176" fmla="*/ 1230047 h 2990841"/>
              <a:gd name="connsiteX177" fmla="*/ 3438822 w 12192000"/>
              <a:gd name="connsiteY177" fmla="*/ 1205661 h 2990841"/>
              <a:gd name="connsiteX178" fmla="*/ 3390292 w 12192000"/>
              <a:gd name="connsiteY178" fmla="*/ 1197075 h 2990841"/>
              <a:gd name="connsiteX179" fmla="*/ 3315537 w 12192000"/>
              <a:gd name="connsiteY179" fmla="*/ 1185391 h 2990841"/>
              <a:gd name="connsiteX180" fmla="*/ 3305896 w 12192000"/>
              <a:gd name="connsiteY180" fmla="*/ 1180025 h 2990841"/>
              <a:gd name="connsiteX181" fmla="*/ 3260055 w 12192000"/>
              <a:gd name="connsiteY181" fmla="*/ 1189560 h 2990841"/>
              <a:gd name="connsiteX182" fmla="*/ 3136098 w 12192000"/>
              <a:gd name="connsiteY182" fmla="*/ 1171708 h 2990841"/>
              <a:gd name="connsiteX183" fmla="*/ 3113533 w 12192000"/>
              <a:gd name="connsiteY183" fmla="*/ 1171758 h 2990841"/>
              <a:gd name="connsiteX184" fmla="*/ 3087934 w 12192000"/>
              <a:gd name="connsiteY184" fmla="*/ 1162189 h 2990841"/>
              <a:gd name="connsiteX185" fmla="*/ 3033101 w 12192000"/>
              <a:gd name="connsiteY185" fmla="*/ 1146004 h 2990841"/>
              <a:gd name="connsiteX186" fmla="*/ 2999082 w 12192000"/>
              <a:gd name="connsiteY186" fmla="*/ 1129337 h 2990841"/>
              <a:gd name="connsiteX187" fmla="*/ 2988144 w 12192000"/>
              <a:gd name="connsiteY187" fmla="*/ 1133783 h 2990841"/>
              <a:gd name="connsiteX188" fmla="*/ 2964880 w 12192000"/>
              <a:gd name="connsiteY188" fmla="*/ 1133160 h 2990841"/>
              <a:gd name="connsiteX189" fmla="*/ 2871083 w 12192000"/>
              <a:gd name="connsiteY189" fmla="*/ 1114281 h 2990841"/>
              <a:gd name="connsiteX190" fmla="*/ 2853547 w 12192000"/>
              <a:gd name="connsiteY190" fmla="*/ 1113282 h 2990841"/>
              <a:gd name="connsiteX191" fmla="*/ 2834998 w 12192000"/>
              <a:gd name="connsiteY191" fmla="*/ 1105032 h 2990841"/>
              <a:gd name="connsiteX192" fmla="*/ 2832012 w 12192000"/>
              <a:gd name="connsiteY192" fmla="*/ 1103667 h 2990841"/>
              <a:gd name="connsiteX193" fmla="*/ 2831450 w 12192000"/>
              <a:gd name="connsiteY193" fmla="*/ 1103681 h 2990841"/>
              <a:gd name="connsiteX194" fmla="*/ 2830158 w 12192000"/>
              <a:gd name="connsiteY194" fmla="*/ 1102819 h 2990841"/>
              <a:gd name="connsiteX195" fmla="*/ 2817969 w 12192000"/>
              <a:gd name="connsiteY195" fmla="*/ 1097243 h 2990841"/>
              <a:gd name="connsiteX196" fmla="*/ 2812278 w 12192000"/>
              <a:gd name="connsiteY196" fmla="*/ 1097008 h 2990841"/>
              <a:gd name="connsiteX197" fmla="*/ 2735949 w 12192000"/>
              <a:gd name="connsiteY197" fmla="*/ 1069536 h 2990841"/>
              <a:gd name="connsiteX198" fmla="*/ 2700542 w 12192000"/>
              <a:gd name="connsiteY198" fmla="*/ 1056907 h 2990841"/>
              <a:gd name="connsiteX199" fmla="*/ 2690071 w 12192000"/>
              <a:gd name="connsiteY199" fmla="*/ 1056397 h 2990841"/>
              <a:gd name="connsiteX200" fmla="*/ 2655269 w 12192000"/>
              <a:gd name="connsiteY200" fmla="*/ 1042078 h 2990841"/>
              <a:gd name="connsiteX201" fmla="*/ 2637172 w 12192000"/>
              <a:gd name="connsiteY201" fmla="*/ 1039382 h 2990841"/>
              <a:gd name="connsiteX202" fmla="*/ 2544676 w 12192000"/>
              <a:gd name="connsiteY202" fmla="*/ 1019916 h 2990841"/>
              <a:gd name="connsiteX203" fmla="*/ 2521406 w 12192000"/>
              <a:gd name="connsiteY203" fmla="*/ 1022036 h 2990841"/>
              <a:gd name="connsiteX204" fmla="*/ 2462038 w 12192000"/>
              <a:gd name="connsiteY204" fmla="*/ 992687 h 2990841"/>
              <a:gd name="connsiteX205" fmla="*/ 2448962 w 12192000"/>
              <a:gd name="connsiteY205" fmla="*/ 988555 h 2990841"/>
              <a:gd name="connsiteX206" fmla="*/ 2444223 w 12192000"/>
              <a:gd name="connsiteY206" fmla="*/ 985580 h 2990841"/>
              <a:gd name="connsiteX207" fmla="*/ 2428175 w 12192000"/>
              <a:gd name="connsiteY207" fmla="*/ 997242 h 2990841"/>
              <a:gd name="connsiteX208" fmla="*/ 2398519 w 12192000"/>
              <a:gd name="connsiteY208" fmla="*/ 1001482 h 2990841"/>
              <a:gd name="connsiteX209" fmla="*/ 2385271 w 12192000"/>
              <a:gd name="connsiteY209" fmla="*/ 993786 h 2990841"/>
              <a:gd name="connsiteX210" fmla="*/ 2298174 w 12192000"/>
              <a:gd name="connsiteY210" fmla="*/ 956527 h 2990841"/>
              <a:gd name="connsiteX211" fmla="*/ 2271014 w 12192000"/>
              <a:gd name="connsiteY211" fmla="*/ 945440 h 2990841"/>
              <a:gd name="connsiteX212" fmla="*/ 2214838 w 12192000"/>
              <a:gd name="connsiteY212" fmla="*/ 924396 h 2990841"/>
              <a:gd name="connsiteX213" fmla="*/ 2038407 w 12192000"/>
              <a:gd name="connsiteY213" fmla="*/ 916628 h 2990841"/>
              <a:gd name="connsiteX214" fmla="*/ 1958268 w 12192000"/>
              <a:gd name="connsiteY214" fmla="*/ 931677 h 2990841"/>
              <a:gd name="connsiteX215" fmla="*/ 1740316 w 12192000"/>
              <a:gd name="connsiteY215" fmla="*/ 931710 h 2990841"/>
              <a:gd name="connsiteX216" fmla="*/ 1454477 w 12192000"/>
              <a:gd name="connsiteY216" fmla="*/ 973878 h 2990841"/>
              <a:gd name="connsiteX217" fmla="*/ 1385984 w 12192000"/>
              <a:gd name="connsiteY217" fmla="*/ 958621 h 2990841"/>
              <a:gd name="connsiteX218" fmla="*/ 1355604 w 12192000"/>
              <a:gd name="connsiteY218" fmla="*/ 960893 h 2990841"/>
              <a:gd name="connsiteX219" fmla="*/ 1305323 w 12192000"/>
              <a:gd name="connsiteY219" fmla="*/ 967511 h 2990841"/>
              <a:gd name="connsiteX220" fmla="*/ 1125607 w 12192000"/>
              <a:gd name="connsiteY220" fmla="*/ 968467 h 2990841"/>
              <a:gd name="connsiteX221" fmla="*/ 1016562 w 12192000"/>
              <a:gd name="connsiteY221" fmla="*/ 975260 h 2990841"/>
              <a:gd name="connsiteX222" fmla="*/ 818620 w 12192000"/>
              <a:gd name="connsiteY222" fmla="*/ 987723 h 2990841"/>
              <a:gd name="connsiteX223" fmla="*/ 611870 w 12192000"/>
              <a:gd name="connsiteY223" fmla="*/ 1002547 h 2990841"/>
              <a:gd name="connsiteX224" fmla="*/ 520325 w 12192000"/>
              <a:gd name="connsiteY224" fmla="*/ 1010590 h 2990841"/>
              <a:gd name="connsiteX225" fmla="*/ 386188 w 12192000"/>
              <a:gd name="connsiteY225" fmla="*/ 1040956 h 2990841"/>
              <a:gd name="connsiteX226" fmla="*/ 272629 w 12192000"/>
              <a:gd name="connsiteY226" fmla="*/ 1010300 h 2990841"/>
              <a:gd name="connsiteX227" fmla="*/ 113450 w 12192000"/>
              <a:gd name="connsiteY227" fmla="*/ 1038933 h 2990841"/>
              <a:gd name="connsiteX228" fmla="*/ 4256 w 12192000"/>
              <a:gd name="connsiteY228" fmla="*/ 1060111 h 2990841"/>
              <a:gd name="connsiteX229" fmla="*/ 0 w 12192000"/>
              <a:gd name="connsiteY229" fmla="*/ 1059714 h 2990841"/>
              <a:gd name="connsiteX230" fmla="*/ 0 w 12192000"/>
              <a:gd name="connsiteY230" fmla="*/ 0 h 2990841"/>
              <a:gd name="connsiteX0" fmla="*/ 0 w 12192000"/>
              <a:gd name="connsiteY0" fmla="*/ 0 h 2990841"/>
              <a:gd name="connsiteX1" fmla="*/ 12192000 w 12192000"/>
              <a:gd name="connsiteY1" fmla="*/ 0 h 2990841"/>
              <a:gd name="connsiteX2" fmla="*/ 12192000 w 12192000"/>
              <a:gd name="connsiteY2" fmla="*/ 2802781 h 2990841"/>
              <a:gd name="connsiteX3" fmla="*/ 12174273 w 12192000"/>
              <a:gd name="connsiteY3" fmla="*/ 2805362 h 2990841"/>
              <a:gd name="connsiteX4" fmla="*/ 12112141 w 12192000"/>
              <a:gd name="connsiteY4" fmla="*/ 2896170 h 2990841"/>
              <a:gd name="connsiteX5" fmla="*/ 12013268 w 12192000"/>
              <a:gd name="connsiteY5" fmla="*/ 2939595 h 2990841"/>
              <a:gd name="connsiteX6" fmla="*/ 11844564 w 12192000"/>
              <a:gd name="connsiteY6" fmla="*/ 2972630 h 2990841"/>
              <a:gd name="connsiteX7" fmla="*/ 11754334 w 12192000"/>
              <a:gd name="connsiteY7" fmla="*/ 2963535 h 2990841"/>
              <a:gd name="connsiteX8" fmla="*/ 11683126 w 12192000"/>
              <a:gd name="connsiteY8" fmla="*/ 2966141 h 2990841"/>
              <a:gd name="connsiteX9" fmla="*/ 11641086 w 12192000"/>
              <a:gd name="connsiteY9" fmla="*/ 2983775 h 2990841"/>
              <a:gd name="connsiteX10" fmla="*/ 11557571 w 12192000"/>
              <a:gd name="connsiteY10" fmla="*/ 2990841 h 2990841"/>
              <a:gd name="connsiteX11" fmla="*/ 11494397 w 12192000"/>
              <a:gd name="connsiteY11" fmla="*/ 2946810 h 2990841"/>
              <a:gd name="connsiteX12" fmla="*/ 11438556 w 12192000"/>
              <a:gd name="connsiteY12" fmla="*/ 2873658 h 2990841"/>
              <a:gd name="connsiteX13" fmla="*/ 11380680 w 12192000"/>
              <a:gd name="connsiteY13" fmla="*/ 2855874 h 2990841"/>
              <a:gd name="connsiteX14" fmla="*/ 11307999 w 12192000"/>
              <a:gd name="connsiteY14" fmla="*/ 2809174 h 2990841"/>
              <a:gd name="connsiteX15" fmla="*/ 11228674 w 12192000"/>
              <a:gd name="connsiteY15" fmla="*/ 2738503 h 2990841"/>
              <a:gd name="connsiteX16" fmla="*/ 11095293 w 12192000"/>
              <a:gd name="connsiteY16" fmla="*/ 2734181 h 2990841"/>
              <a:gd name="connsiteX17" fmla="*/ 11072290 w 12192000"/>
              <a:gd name="connsiteY17" fmla="*/ 2737734 h 2990841"/>
              <a:gd name="connsiteX18" fmla="*/ 10980239 w 12192000"/>
              <a:gd name="connsiteY18" fmla="*/ 2729000 h 2990841"/>
              <a:gd name="connsiteX19" fmla="*/ 10980167 w 12192000"/>
              <a:gd name="connsiteY19" fmla="*/ 2728972 h 2990841"/>
              <a:gd name="connsiteX20" fmla="*/ 10943501 w 12192000"/>
              <a:gd name="connsiteY20" fmla="*/ 2723352 h 2990841"/>
              <a:gd name="connsiteX21" fmla="*/ 10740825 w 12192000"/>
              <a:gd name="connsiteY21" fmla="*/ 2642544 h 2990841"/>
              <a:gd name="connsiteX22" fmla="*/ 10621021 w 12192000"/>
              <a:gd name="connsiteY22" fmla="*/ 2583972 h 2990841"/>
              <a:gd name="connsiteX23" fmla="*/ 10501779 w 12192000"/>
              <a:gd name="connsiteY23" fmla="*/ 2548735 h 2990841"/>
              <a:gd name="connsiteX24" fmla="*/ 10403355 w 12192000"/>
              <a:gd name="connsiteY24" fmla="*/ 2512953 h 2990841"/>
              <a:gd name="connsiteX25" fmla="*/ 10337449 w 12192000"/>
              <a:gd name="connsiteY25" fmla="*/ 2488172 h 2990841"/>
              <a:gd name="connsiteX26" fmla="*/ 10324327 w 12192000"/>
              <a:gd name="connsiteY26" fmla="*/ 2478939 h 2990841"/>
              <a:gd name="connsiteX27" fmla="*/ 10321929 w 12192000"/>
              <a:gd name="connsiteY27" fmla="*/ 2478993 h 2990841"/>
              <a:gd name="connsiteX28" fmla="*/ 10290461 w 12192000"/>
              <a:gd name="connsiteY28" fmla="*/ 2462144 h 2990841"/>
              <a:gd name="connsiteX29" fmla="*/ 10268970 w 12192000"/>
              <a:gd name="connsiteY29" fmla="*/ 2448931 h 2990841"/>
              <a:gd name="connsiteX30" fmla="*/ 10263699 w 12192000"/>
              <a:gd name="connsiteY30" fmla="*/ 2448340 h 2990841"/>
              <a:gd name="connsiteX31" fmla="*/ 10228272 w 12192000"/>
              <a:gd name="connsiteY31" fmla="*/ 2431997 h 2990841"/>
              <a:gd name="connsiteX32" fmla="*/ 10215997 w 12192000"/>
              <a:gd name="connsiteY32" fmla="*/ 2431103 h 2990841"/>
              <a:gd name="connsiteX33" fmla="*/ 10193885 w 12192000"/>
              <a:gd name="connsiteY33" fmla="*/ 2427360 h 2990841"/>
              <a:gd name="connsiteX34" fmla="*/ 10135557 w 12192000"/>
              <a:gd name="connsiteY34" fmla="*/ 2429769 h 2990841"/>
              <a:gd name="connsiteX35" fmla="*/ 10092108 w 12192000"/>
              <a:gd name="connsiteY35" fmla="*/ 2409075 h 2990841"/>
              <a:gd name="connsiteX36" fmla="*/ 10091815 w 12192000"/>
              <a:gd name="connsiteY36" fmla="*/ 2409211 h 2990841"/>
              <a:gd name="connsiteX37" fmla="*/ 10083558 w 12192000"/>
              <a:gd name="connsiteY37" fmla="*/ 2406369 h 2990841"/>
              <a:gd name="connsiteX38" fmla="*/ 10078319 w 12192000"/>
              <a:gd name="connsiteY38" fmla="*/ 2403481 h 2990841"/>
              <a:gd name="connsiteX39" fmla="*/ 10063647 w 12192000"/>
              <a:gd name="connsiteY39" fmla="*/ 2397528 h 2990841"/>
              <a:gd name="connsiteX40" fmla="*/ 10057660 w 12192000"/>
              <a:gd name="connsiteY40" fmla="*/ 2396793 h 2990841"/>
              <a:gd name="connsiteX41" fmla="*/ 10003124 w 12192000"/>
              <a:gd name="connsiteY41" fmla="*/ 2406692 h 2990841"/>
              <a:gd name="connsiteX42" fmla="*/ 9898644 w 12192000"/>
              <a:gd name="connsiteY42" fmla="*/ 2393136 h 2990841"/>
              <a:gd name="connsiteX43" fmla="*/ 9794969 w 12192000"/>
              <a:gd name="connsiteY43" fmla="*/ 2376665 h 2990841"/>
              <a:gd name="connsiteX44" fmla="*/ 9690708 w 12192000"/>
              <a:gd name="connsiteY44" fmla="*/ 2362478 h 2990841"/>
              <a:gd name="connsiteX45" fmla="*/ 9656590 w 12192000"/>
              <a:gd name="connsiteY45" fmla="*/ 2365107 h 2990841"/>
              <a:gd name="connsiteX46" fmla="*/ 9651013 w 12192000"/>
              <a:gd name="connsiteY46" fmla="*/ 2365379 h 2990841"/>
              <a:gd name="connsiteX47" fmla="*/ 9629535 w 12192000"/>
              <a:gd name="connsiteY47" fmla="*/ 2359562 h 2990841"/>
              <a:gd name="connsiteX48" fmla="*/ 9621002 w 12192000"/>
              <a:gd name="connsiteY48" fmla="*/ 2358015 h 2990841"/>
              <a:gd name="connsiteX49" fmla="*/ 9620811 w 12192000"/>
              <a:gd name="connsiteY49" fmla="*/ 2358209 h 2990841"/>
              <a:gd name="connsiteX50" fmla="*/ 9612783 w 12192000"/>
              <a:gd name="connsiteY50" fmla="*/ 2356304 h 2990841"/>
              <a:gd name="connsiteX51" fmla="*/ 9573299 w 12192000"/>
              <a:gd name="connsiteY51" fmla="*/ 2344048 h 2990841"/>
              <a:gd name="connsiteX52" fmla="*/ 9523299 w 12192000"/>
              <a:gd name="connsiteY52" fmla="*/ 2356751 h 2990841"/>
              <a:gd name="connsiteX53" fmla="*/ 9502217 w 12192000"/>
              <a:gd name="connsiteY53" fmla="*/ 2356672 h 2990841"/>
              <a:gd name="connsiteX54" fmla="*/ 9491052 w 12192000"/>
              <a:gd name="connsiteY54" fmla="*/ 2357876 h 2990841"/>
              <a:gd name="connsiteX55" fmla="*/ 9490420 w 12192000"/>
              <a:gd name="connsiteY55" fmla="*/ 2358754 h 2990841"/>
              <a:gd name="connsiteX56" fmla="*/ 9422814 w 12192000"/>
              <a:gd name="connsiteY56" fmla="*/ 2337048 h 2990841"/>
              <a:gd name="connsiteX57" fmla="*/ 9387555 w 12192000"/>
              <a:gd name="connsiteY57" fmla="*/ 2324836 h 2990841"/>
              <a:gd name="connsiteX58" fmla="*/ 9385480 w 12192000"/>
              <a:gd name="connsiteY58" fmla="*/ 2325313 h 2990841"/>
              <a:gd name="connsiteX59" fmla="*/ 9369766 w 12192000"/>
              <a:gd name="connsiteY59" fmla="*/ 2317902 h 2990841"/>
              <a:gd name="connsiteX60" fmla="*/ 9356267 w 12192000"/>
              <a:gd name="connsiteY60" fmla="*/ 2307218 h 2990841"/>
              <a:gd name="connsiteX61" fmla="*/ 9240605 w 12192000"/>
              <a:gd name="connsiteY61" fmla="*/ 2292733 h 2990841"/>
              <a:gd name="connsiteX62" fmla="*/ 9083251 w 12192000"/>
              <a:gd name="connsiteY62" fmla="*/ 2245348 h 2990841"/>
              <a:gd name="connsiteX63" fmla="*/ 8956025 w 12192000"/>
              <a:gd name="connsiteY63" fmla="*/ 2219438 h 2990841"/>
              <a:gd name="connsiteX64" fmla="*/ 8791834 w 12192000"/>
              <a:gd name="connsiteY64" fmla="*/ 2194608 h 2990841"/>
              <a:gd name="connsiteX65" fmla="*/ 8677385 w 12192000"/>
              <a:gd name="connsiteY65" fmla="*/ 2172946 h 2990841"/>
              <a:gd name="connsiteX66" fmla="*/ 8628381 w 12192000"/>
              <a:gd name="connsiteY66" fmla="*/ 2151256 h 2990841"/>
              <a:gd name="connsiteX67" fmla="*/ 8608955 w 12192000"/>
              <a:gd name="connsiteY67" fmla="*/ 2154253 h 2990841"/>
              <a:gd name="connsiteX68" fmla="*/ 8605623 w 12192000"/>
              <a:gd name="connsiteY68" fmla="*/ 2154974 h 2990841"/>
              <a:gd name="connsiteX69" fmla="*/ 8591946 w 12192000"/>
              <a:gd name="connsiteY69" fmla="*/ 2153429 h 2990841"/>
              <a:gd name="connsiteX70" fmla="*/ 8588503 w 12192000"/>
              <a:gd name="connsiteY70" fmla="*/ 2158528 h 2990841"/>
              <a:gd name="connsiteX71" fmla="*/ 8542929 w 12192000"/>
              <a:gd name="connsiteY71" fmla="*/ 2155780 h 2990841"/>
              <a:gd name="connsiteX72" fmla="*/ 8422422 w 12192000"/>
              <a:gd name="connsiteY72" fmla="*/ 2128783 h 2990841"/>
              <a:gd name="connsiteX73" fmla="*/ 8350509 w 12192000"/>
              <a:gd name="connsiteY73" fmla="*/ 2116143 h 2990841"/>
              <a:gd name="connsiteX74" fmla="*/ 8323483 w 12192000"/>
              <a:gd name="connsiteY74" fmla="*/ 2116856 h 2990841"/>
              <a:gd name="connsiteX75" fmla="*/ 8285541 w 12192000"/>
              <a:gd name="connsiteY75" fmla="*/ 2114142 h 2990841"/>
              <a:gd name="connsiteX76" fmla="*/ 8156321 w 12192000"/>
              <a:gd name="connsiteY76" fmla="*/ 2105622 h 2990841"/>
              <a:gd name="connsiteX77" fmla="*/ 8115022 w 12192000"/>
              <a:gd name="connsiteY77" fmla="*/ 2097331 h 2990841"/>
              <a:gd name="connsiteX78" fmla="*/ 8109128 w 12192000"/>
              <a:gd name="connsiteY78" fmla="*/ 2095725 h 2990841"/>
              <a:gd name="connsiteX79" fmla="*/ 8061947 w 12192000"/>
              <a:gd name="connsiteY79" fmla="*/ 2076044 h 2990841"/>
              <a:gd name="connsiteX80" fmla="*/ 8056343 w 12192000"/>
              <a:gd name="connsiteY80" fmla="*/ 2079176 h 2990841"/>
              <a:gd name="connsiteX81" fmla="*/ 8039888 w 12192000"/>
              <a:gd name="connsiteY81" fmla="*/ 2079889 h 2990841"/>
              <a:gd name="connsiteX82" fmla="*/ 8027893 w 12192000"/>
              <a:gd name="connsiteY82" fmla="*/ 2071837 h 2990841"/>
              <a:gd name="connsiteX83" fmla="*/ 7968202 w 12192000"/>
              <a:gd name="connsiteY83" fmla="*/ 2048643 h 2990841"/>
              <a:gd name="connsiteX84" fmla="*/ 7879707 w 12192000"/>
              <a:gd name="connsiteY84" fmla="*/ 2019539 h 2990841"/>
              <a:gd name="connsiteX85" fmla="*/ 7867283 w 12192000"/>
              <a:gd name="connsiteY85" fmla="*/ 2011237 h 2990841"/>
              <a:gd name="connsiteX86" fmla="*/ 7843997 w 12192000"/>
              <a:gd name="connsiteY86" fmla="*/ 2004002 h 2990841"/>
              <a:gd name="connsiteX87" fmla="*/ 7766905 w 12192000"/>
              <a:gd name="connsiteY87" fmla="*/ 1994240 h 2990841"/>
              <a:gd name="connsiteX88" fmla="*/ 7748811 w 12192000"/>
              <a:gd name="connsiteY88" fmla="*/ 2001647 h 2990841"/>
              <a:gd name="connsiteX89" fmla="*/ 7745757 w 12192000"/>
              <a:gd name="connsiteY89" fmla="*/ 2003120 h 2990841"/>
              <a:gd name="connsiteX90" fmla="*/ 7732110 w 12192000"/>
              <a:gd name="connsiteY90" fmla="*/ 2004783 h 2990841"/>
              <a:gd name="connsiteX91" fmla="*/ 7730039 w 12192000"/>
              <a:gd name="connsiteY91" fmla="*/ 2010536 h 2990841"/>
              <a:gd name="connsiteX92" fmla="*/ 7685159 w 12192000"/>
              <a:gd name="connsiteY92" fmla="*/ 2018415 h 2990841"/>
              <a:gd name="connsiteX93" fmla="*/ 7561596 w 12192000"/>
              <a:gd name="connsiteY93" fmla="*/ 2020063 h 2990841"/>
              <a:gd name="connsiteX94" fmla="*/ 7488722 w 12192000"/>
              <a:gd name="connsiteY94" fmla="*/ 2024418 h 2990841"/>
              <a:gd name="connsiteX95" fmla="*/ 7462688 w 12192000"/>
              <a:gd name="connsiteY95" fmla="*/ 2031366 h 2990841"/>
              <a:gd name="connsiteX96" fmla="*/ 7425222 w 12192000"/>
              <a:gd name="connsiteY96" fmla="*/ 2037510 h 2990841"/>
              <a:gd name="connsiteX97" fmla="*/ 7360376 w 12192000"/>
              <a:gd name="connsiteY97" fmla="*/ 2052454 h 2990841"/>
              <a:gd name="connsiteX98" fmla="*/ 7297796 w 12192000"/>
              <a:gd name="connsiteY98" fmla="*/ 2059134 h 2990841"/>
              <a:gd name="connsiteX99" fmla="*/ 7255684 w 12192000"/>
              <a:gd name="connsiteY99" fmla="*/ 2060633 h 2990841"/>
              <a:gd name="connsiteX100" fmla="*/ 7249573 w 12192000"/>
              <a:gd name="connsiteY100" fmla="*/ 2060435 h 2990841"/>
              <a:gd name="connsiteX101" fmla="*/ 7198933 w 12192000"/>
              <a:gd name="connsiteY101" fmla="*/ 2052227 h 2990841"/>
              <a:gd name="connsiteX102" fmla="*/ 7194276 w 12192000"/>
              <a:gd name="connsiteY102" fmla="*/ 2056568 h 2990841"/>
              <a:gd name="connsiteX103" fmla="*/ 7178495 w 12192000"/>
              <a:gd name="connsiteY103" fmla="*/ 2061069 h 2990841"/>
              <a:gd name="connsiteX104" fmla="*/ 7164866 w 12192000"/>
              <a:gd name="connsiteY104" fmla="*/ 2056021 h 2990841"/>
              <a:gd name="connsiteX105" fmla="*/ 7101221 w 12192000"/>
              <a:gd name="connsiteY105" fmla="*/ 2047289 h 2990841"/>
              <a:gd name="connsiteX106" fmla="*/ 7008182 w 12192000"/>
              <a:gd name="connsiteY106" fmla="*/ 2039482 h 2990841"/>
              <a:gd name="connsiteX107" fmla="*/ 6994073 w 12192000"/>
              <a:gd name="connsiteY107" fmla="*/ 2034288 h 2990841"/>
              <a:gd name="connsiteX108" fmla="*/ 6902768 w 12192000"/>
              <a:gd name="connsiteY108" fmla="*/ 2021990 h 2990841"/>
              <a:gd name="connsiteX109" fmla="*/ 6854917 w 12192000"/>
              <a:gd name="connsiteY109" fmla="*/ 2020321 h 2990841"/>
              <a:gd name="connsiteX110" fmla="*/ 6849655 w 12192000"/>
              <a:gd name="connsiteY110" fmla="*/ 2025191 h 2990841"/>
              <a:gd name="connsiteX111" fmla="*/ 6835522 w 12192000"/>
              <a:gd name="connsiteY111" fmla="*/ 2024012 h 2990841"/>
              <a:gd name="connsiteX112" fmla="*/ 6707727 w 12192000"/>
              <a:gd name="connsiteY112" fmla="*/ 2006254 h 2990841"/>
              <a:gd name="connsiteX113" fmla="*/ 6561947 w 12192000"/>
              <a:gd name="connsiteY113" fmla="*/ 1975575 h 2990841"/>
              <a:gd name="connsiteX114" fmla="*/ 6464714 w 12192000"/>
              <a:gd name="connsiteY114" fmla="*/ 1978704 h 2990841"/>
              <a:gd name="connsiteX115" fmla="*/ 6242129 w 12192000"/>
              <a:gd name="connsiteY115" fmla="*/ 1915441 h 2990841"/>
              <a:gd name="connsiteX116" fmla="*/ 6080728 w 12192000"/>
              <a:gd name="connsiteY116" fmla="*/ 1895758 h 2990841"/>
              <a:gd name="connsiteX117" fmla="*/ 6069627 w 12192000"/>
              <a:gd name="connsiteY117" fmla="*/ 1885968 h 2990841"/>
              <a:gd name="connsiteX118" fmla="*/ 6055146 w 12192000"/>
              <a:gd name="connsiteY118" fmla="*/ 1879305 h 2990841"/>
              <a:gd name="connsiteX119" fmla="*/ 5953405 w 12192000"/>
              <a:gd name="connsiteY119" fmla="*/ 1849929 h 2990841"/>
              <a:gd name="connsiteX120" fmla="*/ 5940151 w 12192000"/>
              <a:gd name="connsiteY120" fmla="*/ 1852123 h 2990841"/>
              <a:gd name="connsiteX121" fmla="*/ 5917647 w 12192000"/>
              <a:gd name="connsiteY121" fmla="*/ 1852476 h 2990841"/>
              <a:gd name="connsiteX122" fmla="*/ 5860259 w 12192000"/>
              <a:gd name="connsiteY122" fmla="*/ 1865444 h 2990841"/>
              <a:gd name="connsiteX123" fmla="*/ 5821880 w 12192000"/>
              <a:gd name="connsiteY123" fmla="*/ 1854695 h 2990841"/>
              <a:gd name="connsiteX124" fmla="*/ 5813898 w 12192000"/>
              <a:gd name="connsiteY124" fmla="*/ 1853063 h 2990841"/>
              <a:gd name="connsiteX125" fmla="*/ 5813633 w 12192000"/>
              <a:gd name="connsiteY125" fmla="*/ 1853249 h 2990841"/>
              <a:gd name="connsiteX126" fmla="*/ 5804995 w 12192000"/>
              <a:gd name="connsiteY126" fmla="*/ 1851966 h 2990841"/>
              <a:gd name="connsiteX127" fmla="*/ 5799340 w 12192000"/>
              <a:gd name="connsiteY127" fmla="*/ 1850088 h 2990841"/>
              <a:gd name="connsiteX128" fmla="*/ 5783850 w 12192000"/>
              <a:gd name="connsiteY128" fmla="*/ 1846922 h 2990841"/>
              <a:gd name="connsiteX129" fmla="*/ 5777803 w 12192000"/>
              <a:gd name="connsiteY129" fmla="*/ 1847290 h 2990841"/>
              <a:gd name="connsiteX130" fmla="*/ 5774372 w 12192000"/>
              <a:gd name="connsiteY130" fmla="*/ 1849538 h 2990841"/>
              <a:gd name="connsiteX131" fmla="*/ 5740527 w 12192000"/>
              <a:gd name="connsiteY131" fmla="*/ 1850453 h 2990841"/>
              <a:gd name="connsiteX132" fmla="*/ 5671437 w 12192000"/>
              <a:gd name="connsiteY132" fmla="*/ 1845438 h 2990841"/>
              <a:gd name="connsiteX133" fmla="*/ 5633526 w 12192000"/>
              <a:gd name="connsiteY133" fmla="*/ 1839191 h 2990841"/>
              <a:gd name="connsiteX134" fmla="*/ 5527860 w 12192000"/>
              <a:gd name="connsiteY134" fmla="*/ 1825767 h 2990841"/>
              <a:gd name="connsiteX135" fmla="*/ 5420429 w 12192000"/>
              <a:gd name="connsiteY135" fmla="*/ 1815102 h 2990841"/>
              <a:gd name="connsiteX136" fmla="*/ 5339073 w 12192000"/>
              <a:gd name="connsiteY136" fmla="*/ 1819639 h 2990841"/>
              <a:gd name="connsiteX137" fmla="*/ 5334373 w 12192000"/>
              <a:gd name="connsiteY137" fmla="*/ 1817028 h 2990841"/>
              <a:gd name="connsiteX138" fmla="*/ 5326433 w 12192000"/>
              <a:gd name="connsiteY138" fmla="*/ 1814516 h 2990841"/>
              <a:gd name="connsiteX139" fmla="*/ 5326080 w 12192000"/>
              <a:gd name="connsiteY139" fmla="*/ 1814651 h 2990841"/>
              <a:gd name="connsiteX140" fmla="*/ 5318954 w 12192000"/>
              <a:gd name="connsiteY140" fmla="*/ 1811914 h 2990841"/>
              <a:gd name="connsiteX141" fmla="*/ 5286087 w 12192000"/>
              <a:gd name="connsiteY141" fmla="*/ 1796038 h 2990841"/>
              <a:gd name="connsiteX142" fmla="*/ 5223002 w 12192000"/>
              <a:gd name="connsiteY142" fmla="*/ 1799482 h 2990841"/>
              <a:gd name="connsiteX143" fmla="*/ 5200540 w 12192000"/>
              <a:gd name="connsiteY143" fmla="*/ 1796400 h 2990841"/>
              <a:gd name="connsiteX144" fmla="*/ 5154928 w 12192000"/>
              <a:gd name="connsiteY144" fmla="*/ 1781130 h 2990841"/>
              <a:gd name="connsiteX145" fmla="*/ 5149478 w 12192000"/>
              <a:gd name="connsiteY145" fmla="*/ 1780679 h 2990841"/>
              <a:gd name="connsiteX146" fmla="*/ 5130626 w 12192000"/>
              <a:gd name="connsiteY146" fmla="*/ 1768669 h 2990841"/>
              <a:gd name="connsiteX147" fmla="*/ 5102239 w 12192000"/>
              <a:gd name="connsiteY147" fmla="*/ 1753436 h 2990841"/>
              <a:gd name="connsiteX148" fmla="*/ 5099658 w 12192000"/>
              <a:gd name="connsiteY148" fmla="*/ 1753538 h 2990841"/>
              <a:gd name="connsiteX149" fmla="*/ 5088508 w 12192000"/>
              <a:gd name="connsiteY149" fmla="*/ 1745106 h 2990841"/>
              <a:gd name="connsiteX150" fmla="*/ 5082205 w 12192000"/>
              <a:gd name="connsiteY150" fmla="*/ 1734262 h 2990841"/>
              <a:gd name="connsiteX151" fmla="*/ 4931750 w 12192000"/>
              <a:gd name="connsiteY151" fmla="*/ 1691385 h 2990841"/>
              <a:gd name="connsiteX152" fmla="*/ 4824030 w 12192000"/>
              <a:gd name="connsiteY152" fmla="*/ 1643040 h 2990841"/>
              <a:gd name="connsiteX153" fmla="*/ 4758423 w 12192000"/>
              <a:gd name="connsiteY153" fmla="*/ 1579191 h 2990841"/>
              <a:gd name="connsiteX154" fmla="*/ 4514045 w 12192000"/>
              <a:gd name="connsiteY154" fmla="*/ 1535848 h 2990841"/>
              <a:gd name="connsiteX155" fmla="*/ 4458973 w 12192000"/>
              <a:gd name="connsiteY155" fmla="*/ 1525122 h 2990841"/>
              <a:gd name="connsiteX156" fmla="*/ 4423105 w 12192000"/>
              <a:gd name="connsiteY156" fmla="*/ 1500018 h 2990841"/>
              <a:gd name="connsiteX157" fmla="*/ 4400073 w 12192000"/>
              <a:gd name="connsiteY157" fmla="*/ 1499739 h 2990841"/>
              <a:gd name="connsiteX158" fmla="*/ 4395961 w 12192000"/>
              <a:gd name="connsiteY158" fmla="*/ 1499863 h 2990841"/>
              <a:gd name="connsiteX159" fmla="*/ 4382523 w 12192000"/>
              <a:gd name="connsiteY159" fmla="*/ 1496619 h 2990841"/>
              <a:gd name="connsiteX160" fmla="*/ 4374971 w 12192000"/>
              <a:gd name="connsiteY160" fmla="*/ 1500377 h 2990841"/>
              <a:gd name="connsiteX161" fmla="*/ 4352051 w 12192000"/>
              <a:gd name="connsiteY161" fmla="*/ 1498843 h 2990841"/>
              <a:gd name="connsiteX162" fmla="*/ 4328364 w 12192000"/>
              <a:gd name="connsiteY162" fmla="*/ 1491566 h 2990841"/>
              <a:gd name="connsiteX163" fmla="*/ 4220142 w 12192000"/>
              <a:gd name="connsiteY163" fmla="*/ 1451803 h 2990841"/>
              <a:gd name="connsiteX164" fmla="*/ 4152921 w 12192000"/>
              <a:gd name="connsiteY164" fmla="*/ 1430969 h 2990841"/>
              <a:gd name="connsiteX165" fmla="*/ 4123498 w 12192000"/>
              <a:gd name="connsiteY165" fmla="*/ 1427696 h 2990841"/>
              <a:gd name="connsiteX166" fmla="*/ 4085026 w 12192000"/>
              <a:gd name="connsiteY166" fmla="*/ 1420005 h 2990841"/>
              <a:gd name="connsiteX167" fmla="*/ 4014120 w 12192000"/>
              <a:gd name="connsiteY167" fmla="*/ 1410025 h 2990841"/>
              <a:gd name="connsiteX168" fmla="*/ 3924085 w 12192000"/>
              <a:gd name="connsiteY168" fmla="*/ 1390368 h 2990841"/>
              <a:gd name="connsiteX169" fmla="*/ 3875102 w 12192000"/>
              <a:gd name="connsiteY169" fmla="*/ 1356231 h 2990841"/>
              <a:gd name="connsiteX170" fmla="*/ 3866735 w 12192000"/>
              <a:gd name="connsiteY170" fmla="*/ 1358044 h 2990841"/>
              <a:gd name="connsiteX171" fmla="*/ 3824835 w 12192000"/>
              <a:gd name="connsiteY171" fmla="*/ 1344150 h 2990841"/>
              <a:gd name="connsiteX172" fmla="*/ 3698316 w 12192000"/>
              <a:gd name="connsiteY172" fmla="*/ 1271660 h 2990841"/>
              <a:gd name="connsiteX173" fmla="*/ 3615875 w 12192000"/>
              <a:gd name="connsiteY173" fmla="*/ 1245166 h 2990841"/>
              <a:gd name="connsiteX174" fmla="*/ 3583351 w 12192000"/>
              <a:gd name="connsiteY174" fmla="*/ 1239605 h 2990841"/>
              <a:gd name="connsiteX175" fmla="*/ 3529058 w 12192000"/>
              <a:gd name="connsiteY175" fmla="*/ 1230047 h 2990841"/>
              <a:gd name="connsiteX176" fmla="*/ 3438822 w 12192000"/>
              <a:gd name="connsiteY176" fmla="*/ 1205661 h 2990841"/>
              <a:gd name="connsiteX177" fmla="*/ 3390292 w 12192000"/>
              <a:gd name="connsiteY177" fmla="*/ 1197075 h 2990841"/>
              <a:gd name="connsiteX178" fmla="*/ 3315537 w 12192000"/>
              <a:gd name="connsiteY178" fmla="*/ 1185391 h 2990841"/>
              <a:gd name="connsiteX179" fmla="*/ 3305896 w 12192000"/>
              <a:gd name="connsiteY179" fmla="*/ 1180025 h 2990841"/>
              <a:gd name="connsiteX180" fmla="*/ 3260055 w 12192000"/>
              <a:gd name="connsiteY180" fmla="*/ 1189560 h 2990841"/>
              <a:gd name="connsiteX181" fmla="*/ 3136098 w 12192000"/>
              <a:gd name="connsiteY181" fmla="*/ 1171708 h 2990841"/>
              <a:gd name="connsiteX182" fmla="*/ 3113533 w 12192000"/>
              <a:gd name="connsiteY182" fmla="*/ 1171758 h 2990841"/>
              <a:gd name="connsiteX183" fmla="*/ 3087934 w 12192000"/>
              <a:gd name="connsiteY183" fmla="*/ 1162189 h 2990841"/>
              <a:gd name="connsiteX184" fmla="*/ 3033101 w 12192000"/>
              <a:gd name="connsiteY184" fmla="*/ 1146004 h 2990841"/>
              <a:gd name="connsiteX185" fmla="*/ 2999082 w 12192000"/>
              <a:gd name="connsiteY185" fmla="*/ 1129337 h 2990841"/>
              <a:gd name="connsiteX186" fmla="*/ 2988144 w 12192000"/>
              <a:gd name="connsiteY186" fmla="*/ 1133783 h 2990841"/>
              <a:gd name="connsiteX187" fmla="*/ 2964880 w 12192000"/>
              <a:gd name="connsiteY187" fmla="*/ 1133160 h 2990841"/>
              <a:gd name="connsiteX188" fmla="*/ 2871083 w 12192000"/>
              <a:gd name="connsiteY188" fmla="*/ 1114281 h 2990841"/>
              <a:gd name="connsiteX189" fmla="*/ 2853547 w 12192000"/>
              <a:gd name="connsiteY189" fmla="*/ 1113282 h 2990841"/>
              <a:gd name="connsiteX190" fmla="*/ 2834998 w 12192000"/>
              <a:gd name="connsiteY190" fmla="*/ 1105032 h 2990841"/>
              <a:gd name="connsiteX191" fmla="*/ 2832012 w 12192000"/>
              <a:gd name="connsiteY191" fmla="*/ 1103667 h 2990841"/>
              <a:gd name="connsiteX192" fmla="*/ 2831450 w 12192000"/>
              <a:gd name="connsiteY192" fmla="*/ 1103681 h 2990841"/>
              <a:gd name="connsiteX193" fmla="*/ 2830158 w 12192000"/>
              <a:gd name="connsiteY193" fmla="*/ 1102819 h 2990841"/>
              <a:gd name="connsiteX194" fmla="*/ 2817969 w 12192000"/>
              <a:gd name="connsiteY194" fmla="*/ 1097243 h 2990841"/>
              <a:gd name="connsiteX195" fmla="*/ 2812278 w 12192000"/>
              <a:gd name="connsiteY195" fmla="*/ 1097008 h 2990841"/>
              <a:gd name="connsiteX196" fmla="*/ 2735949 w 12192000"/>
              <a:gd name="connsiteY196" fmla="*/ 1069536 h 2990841"/>
              <a:gd name="connsiteX197" fmla="*/ 2700542 w 12192000"/>
              <a:gd name="connsiteY197" fmla="*/ 1056907 h 2990841"/>
              <a:gd name="connsiteX198" fmla="*/ 2690071 w 12192000"/>
              <a:gd name="connsiteY198" fmla="*/ 1056397 h 2990841"/>
              <a:gd name="connsiteX199" fmla="*/ 2655269 w 12192000"/>
              <a:gd name="connsiteY199" fmla="*/ 1042078 h 2990841"/>
              <a:gd name="connsiteX200" fmla="*/ 2637172 w 12192000"/>
              <a:gd name="connsiteY200" fmla="*/ 1039382 h 2990841"/>
              <a:gd name="connsiteX201" fmla="*/ 2544676 w 12192000"/>
              <a:gd name="connsiteY201" fmla="*/ 1019916 h 2990841"/>
              <a:gd name="connsiteX202" fmla="*/ 2521406 w 12192000"/>
              <a:gd name="connsiteY202" fmla="*/ 1022036 h 2990841"/>
              <a:gd name="connsiteX203" fmla="*/ 2462038 w 12192000"/>
              <a:gd name="connsiteY203" fmla="*/ 992687 h 2990841"/>
              <a:gd name="connsiteX204" fmla="*/ 2448962 w 12192000"/>
              <a:gd name="connsiteY204" fmla="*/ 988555 h 2990841"/>
              <a:gd name="connsiteX205" fmla="*/ 2444223 w 12192000"/>
              <a:gd name="connsiteY205" fmla="*/ 985580 h 2990841"/>
              <a:gd name="connsiteX206" fmla="*/ 2428175 w 12192000"/>
              <a:gd name="connsiteY206" fmla="*/ 997242 h 2990841"/>
              <a:gd name="connsiteX207" fmla="*/ 2398519 w 12192000"/>
              <a:gd name="connsiteY207" fmla="*/ 1001482 h 2990841"/>
              <a:gd name="connsiteX208" fmla="*/ 2385271 w 12192000"/>
              <a:gd name="connsiteY208" fmla="*/ 993786 h 2990841"/>
              <a:gd name="connsiteX209" fmla="*/ 2298174 w 12192000"/>
              <a:gd name="connsiteY209" fmla="*/ 956527 h 2990841"/>
              <a:gd name="connsiteX210" fmla="*/ 2271014 w 12192000"/>
              <a:gd name="connsiteY210" fmla="*/ 945440 h 2990841"/>
              <a:gd name="connsiteX211" fmla="*/ 2214838 w 12192000"/>
              <a:gd name="connsiteY211" fmla="*/ 924396 h 2990841"/>
              <a:gd name="connsiteX212" fmla="*/ 2038407 w 12192000"/>
              <a:gd name="connsiteY212" fmla="*/ 916628 h 2990841"/>
              <a:gd name="connsiteX213" fmla="*/ 1958268 w 12192000"/>
              <a:gd name="connsiteY213" fmla="*/ 931677 h 2990841"/>
              <a:gd name="connsiteX214" fmla="*/ 1740316 w 12192000"/>
              <a:gd name="connsiteY214" fmla="*/ 931710 h 2990841"/>
              <a:gd name="connsiteX215" fmla="*/ 1454477 w 12192000"/>
              <a:gd name="connsiteY215" fmla="*/ 973878 h 2990841"/>
              <a:gd name="connsiteX216" fmla="*/ 1385984 w 12192000"/>
              <a:gd name="connsiteY216" fmla="*/ 958621 h 2990841"/>
              <a:gd name="connsiteX217" fmla="*/ 1355604 w 12192000"/>
              <a:gd name="connsiteY217" fmla="*/ 960893 h 2990841"/>
              <a:gd name="connsiteX218" fmla="*/ 1305323 w 12192000"/>
              <a:gd name="connsiteY218" fmla="*/ 967511 h 2990841"/>
              <a:gd name="connsiteX219" fmla="*/ 1125607 w 12192000"/>
              <a:gd name="connsiteY219" fmla="*/ 968467 h 2990841"/>
              <a:gd name="connsiteX220" fmla="*/ 1016562 w 12192000"/>
              <a:gd name="connsiteY220" fmla="*/ 975260 h 2990841"/>
              <a:gd name="connsiteX221" fmla="*/ 818620 w 12192000"/>
              <a:gd name="connsiteY221" fmla="*/ 987723 h 2990841"/>
              <a:gd name="connsiteX222" fmla="*/ 611870 w 12192000"/>
              <a:gd name="connsiteY222" fmla="*/ 1002547 h 2990841"/>
              <a:gd name="connsiteX223" fmla="*/ 520325 w 12192000"/>
              <a:gd name="connsiteY223" fmla="*/ 1010590 h 2990841"/>
              <a:gd name="connsiteX224" fmla="*/ 386188 w 12192000"/>
              <a:gd name="connsiteY224" fmla="*/ 1040956 h 2990841"/>
              <a:gd name="connsiteX225" fmla="*/ 272629 w 12192000"/>
              <a:gd name="connsiteY225" fmla="*/ 1010300 h 2990841"/>
              <a:gd name="connsiteX226" fmla="*/ 113450 w 12192000"/>
              <a:gd name="connsiteY226" fmla="*/ 1038933 h 2990841"/>
              <a:gd name="connsiteX227" fmla="*/ 4256 w 12192000"/>
              <a:gd name="connsiteY227" fmla="*/ 1060111 h 2990841"/>
              <a:gd name="connsiteX228" fmla="*/ 0 w 12192000"/>
              <a:gd name="connsiteY228" fmla="*/ 1059714 h 2990841"/>
              <a:gd name="connsiteX229" fmla="*/ 0 w 12192000"/>
              <a:gd name="connsiteY229" fmla="*/ 0 h 2990841"/>
              <a:gd name="connsiteX0" fmla="*/ 0 w 12192000"/>
              <a:gd name="connsiteY0" fmla="*/ 0 h 2990841"/>
              <a:gd name="connsiteX1" fmla="*/ 12192000 w 12192000"/>
              <a:gd name="connsiteY1" fmla="*/ 0 h 2990841"/>
              <a:gd name="connsiteX2" fmla="*/ 12192000 w 12192000"/>
              <a:gd name="connsiteY2" fmla="*/ 2802781 h 2990841"/>
              <a:gd name="connsiteX3" fmla="*/ 12174273 w 12192000"/>
              <a:gd name="connsiteY3" fmla="*/ 2805362 h 2990841"/>
              <a:gd name="connsiteX4" fmla="*/ 12112141 w 12192000"/>
              <a:gd name="connsiteY4" fmla="*/ 2896170 h 2990841"/>
              <a:gd name="connsiteX5" fmla="*/ 12013268 w 12192000"/>
              <a:gd name="connsiteY5" fmla="*/ 2939595 h 2990841"/>
              <a:gd name="connsiteX6" fmla="*/ 11844564 w 12192000"/>
              <a:gd name="connsiteY6" fmla="*/ 2972630 h 2990841"/>
              <a:gd name="connsiteX7" fmla="*/ 11754334 w 12192000"/>
              <a:gd name="connsiteY7" fmla="*/ 2963535 h 2990841"/>
              <a:gd name="connsiteX8" fmla="*/ 11683126 w 12192000"/>
              <a:gd name="connsiteY8" fmla="*/ 2966141 h 2990841"/>
              <a:gd name="connsiteX9" fmla="*/ 11641086 w 12192000"/>
              <a:gd name="connsiteY9" fmla="*/ 2983775 h 2990841"/>
              <a:gd name="connsiteX10" fmla="*/ 11557571 w 12192000"/>
              <a:gd name="connsiteY10" fmla="*/ 2990841 h 2990841"/>
              <a:gd name="connsiteX11" fmla="*/ 11494397 w 12192000"/>
              <a:gd name="connsiteY11" fmla="*/ 2946810 h 2990841"/>
              <a:gd name="connsiteX12" fmla="*/ 11438556 w 12192000"/>
              <a:gd name="connsiteY12" fmla="*/ 2873658 h 2990841"/>
              <a:gd name="connsiteX13" fmla="*/ 11380680 w 12192000"/>
              <a:gd name="connsiteY13" fmla="*/ 2855874 h 2990841"/>
              <a:gd name="connsiteX14" fmla="*/ 11307999 w 12192000"/>
              <a:gd name="connsiteY14" fmla="*/ 2809174 h 2990841"/>
              <a:gd name="connsiteX15" fmla="*/ 11203274 w 12192000"/>
              <a:gd name="connsiteY15" fmla="*/ 2782953 h 2990841"/>
              <a:gd name="connsiteX16" fmla="*/ 11095293 w 12192000"/>
              <a:gd name="connsiteY16" fmla="*/ 2734181 h 2990841"/>
              <a:gd name="connsiteX17" fmla="*/ 11072290 w 12192000"/>
              <a:gd name="connsiteY17" fmla="*/ 2737734 h 2990841"/>
              <a:gd name="connsiteX18" fmla="*/ 10980239 w 12192000"/>
              <a:gd name="connsiteY18" fmla="*/ 2729000 h 2990841"/>
              <a:gd name="connsiteX19" fmla="*/ 10980167 w 12192000"/>
              <a:gd name="connsiteY19" fmla="*/ 2728972 h 2990841"/>
              <a:gd name="connsiteX20" fmla="*/ 10943501 w 12192000"/>
              <a:gd name="connsiteY20" fmla="*/ 2723352 h 2990841"/>
              <a:gd name="connsiteX21" fmla="*/ 10740825 w 12192000"/>
              <a:gd name="connsiteY21" fmla="*/ 2642544 h 2990841"/>
              <a:gd name="connsiteX22" fmla="*/ 10621021 w 12192000"/>
              <a:gd name="connsiteY22" fmla="*/ 2583972 h 2990841"/>
              <a:gd name="connsiteX23" fmla="*/ 10501779 w 12192000"/>
              <a:gd name="connsiteY23" fmla="*/ 2548735 h 2990841"/>
              <a:gd name="connsiteX24" fmla="*/ 10403355 w 12192000"/>
              <a:gd name="connsiteY24" fmla="*/ 2512953 h 2990841"/>
              <a:gd name="connsiteX25" fmla="*/ 10337449 w 12192000"/>
              <a:gd name="connsiteY25" fmla="*/ 2488172 h 2990841"/>
              <a:gd name="connsiteX26" fmla="*/ 10324327 w 12192000"/>
              <a:gd name="connsiteY26" fmla="*/ 2478939 h 2990841"/>
              <a:gd name="connsiteX27" fmla="*/ 10321929 w 12192000"/>
              <a:gd name="connsiteY27" fmla="*/ 2478993 h 2990841"/>
              <a:gd name="connsiteX28" fmla="*/ 10290461 w 12192000"/>
              <a:gd name="connsiteY28" fmla="*/ 2462144 h 2990841"/>
              <a:gd name="connsiteX29" fmla="*/ 10268970 w 12192000"/>
              <a:gd name="connsiteY29" fmla="*/ 2448931 h 2990841"/>
              <a:gd name="connsiteX30" fmla="*/ 10263699 w 12192000"/>
              <a:gd name="connsiteY30" fmla="*/ 2448340 h 2990841"/>
              <a:gd name="connsiteX31" fmla="*/ 10228272 w 12192000"/>
              <a:gd name="connsiteY31" fmla="*/ 2431997 h 2990841"/>
              <a:gd name="connsiteX32" fmla="*/ 10215997 w 12192000"/>
              <a:gd name="connsiteY32" fmla="*/ 2431103 h 2990841"/>
              <a:gd name="connsiteX33" fmla="*/ 10193885 w 12192000"/>
              <a:gd name="connsiteY33" fmla="*/ 2427360 h 2990841"/>
              <a:gd name="connsiteX34" fmla="*/ 10135557 w 12192000"/>
              <a:gd name="connsiteY34" fmla="*/ 2429769 h 2990841"/>
              <a:gd name="connsiteX35" fmla="*/ 10092108 w 12192000"/>
              <a:gd name="connsiteY35" fmla="*/ 2409075 h 2990841"/>
              <a:gd name="connsiteX36" fmla="*/ 10091815 w 12192000"/>
              <a:gd name="connsiteY36" fmla="*/ 2409211 h 2990841"/>
              <a:gd name="connsiteX37" fmla="*/ 10083558 w 12192000"/>
              <a:gd name="connsiteY37" fmla="*/ 2406369 h 2990841"/>
              <a:gd name="connsiteX38" fmla="*/ 10078319 w 12192000"/>
              <a:gd name="connsiteY38" fmla="*/ 2403481 h 2990841"/>
              <a:gd name="connsiteX39" fmla="*/ 10063647 w 12192000"/>
              <a:gd name="connsiteY39" fmla="*/ 2397528 h 2990841"/>
              <a:gd name="connsiteX40" fmla="*/ 10057660 w 12192000"/>
              <a:gd name="connsiteY40" fmla="*/ 2396793 h 2990841"/>
              <a:gd name="connsiteX41" fmla="*/ 10003124 w 12192000"/>
              <a:gd name="connsiteY41" fmla="*/ 2406692 h 2990841"/>
              <a:gd name="connsiteX42" fmla="*/ 9898644 w 12192000"/>
              <a:gd name="connsiteY42" fmla="*/ 2393136 h 2990841"/>
              <a:gd name="connsiteX43" fmla="*/ 9794969 w 12192000"/>
              <a:gd name="connsiteY43" fmla="*/ 2376665 h 2990841"/>
              <a:gd name="connsiteX44" fmla="*/ 9690708 w 12192000"/>
              <a:gd name="connsiteY44" fmla="*/ 2362478 h 2990841"/>
              <a:gd name="connsiteX45" fmla="*/ 9656590 w 12192000"/>
              <a:gd name="connsiteY45" fmla="*/ 2365107 h 2990841"/>
              <a:gd name="connsiteX46" fmla="*/ 9651013 w 12192000"/>
              <a:gd name="connsiteY46" fmla="*/ 2365379 h 2990841"/>
              <a:gd name="connsiteX47" fmla="*/ 9629535 w 12192000"/>
              <a:gd name="connsiteY47" fmla="*/ 2359562 h 2990841"/>
              <a:gd name="connsiteX48" fmla="*/ 9621002 w 12192000"/>
              <a:gd name="connsiteY48" fmla="*/ 2358015 h 2990841"/>
              <a:gd name="connsiteX49" fmla="*/ 9620811 w 12192000"/>
              <a:gd name="connsiteY49" fmla="*/ 2358209 h 2990841"/>
              <a:gd name="connsiteX50" fmla="*/ 9612783 w 12192000"/>
              <a:gd name="connsiteY50" fmla="*/ 2356304 h 2990841"/>
              <a:gd name="connsiteX51" fmla="*/ 9573299 w 12192000"/>
              <a:gd name="connsiteY51" fmla="*/ 2344048 h 2990841"/>
              <a:gd name="connsiteX52" fmla="*/ 9523299 w 12192000"/>
              <a:gd name="connsiteY52" fmla="*/ 2356751 h 2990841"/>
              <a:gd name="connsiteX53" fmla="*/ 9502217 w 12192000"/>
              <a:gd name="connsiteY53" fmla="*/ 2356672 h 2990841"/>
              <a:gd name="connsiteX54" fmla="*/ 9491052 w 12192000"/>
              <a:gd name="connsiteY54" fmla="*/ 2357876 h 2990841"/>
              <a:gd name="connsiteX55" fmla="*/ 9490420 w 12192000"/>
              <a:gd name="connsiteY55" fmla="*/ 2358754 h 2990841"/>
              <a:gd name="connsiteX56" fmla="*/ 9422814 w 12192000"/>
              <a:gd name="connsiteY56" fmla="*/ 2337048 h 2990841"/>
              <a:gd name="connsiteX57" fmla="*/ 9387555 w 12192000"/>
              <a:gd name="connsiteY57" fmla="*/ 2324836 h 2990841"/>
              <a:gd name="connsiteX58" fmla="*/ 9385480 w 12192000"/>
              <a:gd name="connsiteY58" fmla="*/ 2325313 h 2990841"/>
              <a:gd name="connsiteX59" fmla="*/ 9369766 w 12192000"/>
              <a:gd name="connsiteY59" fmla="*/ 2317902 h 2990841"/>
              <a:gd name="connsiteX60" fmla="*/ 9356267 w 12192000"/>
              <a:gd name="connsiteY60" fmla="*/ 2307218 h 2990841"/>
              <a:gd name="connsiteX61" fmla="*/ 9240605 w 12192000"/>
              <a:gd name="connsiteY61" fmla="*/ 2292733 h 2990841"/>
              <a:gd name="connsiteX62" fmla="*/ 9083251 w 12192000"/>
              <a:gd name="connsiteY62" fmla="*/ 2245348 h 2990841"/>
              <a:gd name="connsiteX63" fmla="*/ 8956025 w 12192000"/>
              <a:gd name="connsiteY63" fmla="*/ 2219438 h 2990841"/>
              <a:gd name="connsiteX64" fmla="*/ 8791834 w 12192000"/>
              <a:gd name="connsiteY64" fmla="*/ 2194608 h 2990841"/>
              <a:gd name="connsiteX65" fmla="*/ 8677385 w 12192000"/>
              <a:gd name="connsiteY65" fmla="*/ 2172946 h 2990841"/>
              <a:gd name="connsiteX66" fmla="*/ 8628381 w 12192000"/>
              <a:gd name="connsiteY66" fmla="*/ 2151256 h 2990841"/>
              <a:gd name="connsiteX67" fmla="*/ 8608955 w 12192000"/>
              <a:gd name="connsiteY67" fmla="*/ 2154253 h 2990841"/>
              <a:gd name="connsiteX68" fmla="*/ 8605623 w 12192000"/>
              <a:gd name="connsiteY68" fmla="*/ 2154974 h 2990841"/>
              <a:gd name="connsiteX69" fmla="*/ 8591946 w 12192000"/>
              <a:gd name="connsiteY69" fmla="*/ 2153429 h 2990841"/>
              <a:gd name="connsiteX70" fmla="*/ 8588503 w 12192000"/>
              <a:gd name="connsiteY70" fmla="*/ 2158528 h 2990841"/>
              <a:gd name="connsiteX71" fmla="*/ 8542929 w 12192000"/>
              <a:gd name="connsiteY71" fmla="*/ 2155780 h 2990841"/>
              <a:gd name="connsiteX72" fmla="*/ 8422422 w 12192000"/>
              <a:gd name="connsiteY72" fmla="*/ 2128783 h 2990841"/>
              <a:gd name="connsiteX73" fmla="*/ 8350509 w 12192000"/>
              <a:gd name="connsiteY73" fmla="*/ 2116143 h 2990841"/>
              <a:gd name="connsiteX74" fmla="*/ 8323483 w 12192000"/>
              <a:gd name="connsiteY74" fmla="*/ 2116856 h 2990841"/>
              <a:gd name="connsiteX75" fmla="*/ 8285541 w 12192000"/>
              <a:gd name="connsiteY75" fmla="*/ 2114142 h 2990841"/>
              <a:gd name="connsiteX76" fmla="*/ 8156321 w 12192000"/>
              <a:gd name="connsiteY76" fmla="*/ 2105622 h 2990841"/>
              <a:gd name="connsiteX77" fmla="*/ 8115022 w 12192000"/>
              <a:gd name="connsiteY77" fmla="*/ 2097331 h 2990841"/>
              <a:gd name="connsiteX78" fmla="*/ 8109128 w 12192000"/>
              <a:gd name="connsiteY78" fmla="*/ 2095725 h 2990841"/>
              <a:gd name="connsiteX79" fmla="*/ 8061947 w 12192000"/>
              <a:gd name="connsiteY79" fmla="*/ 2076044 h 2990841"/>
              <a:gd name="connsiteX80" fmla="*/ 8056343 w 12192000"/>
              <a:gd name="connsiteY80" fmla="*/ 2079176 h 2990841"/>
              <a:gd name="connsiteX81" fmla="*/ 8039888 w 12192000"/>
              <a:gd name="connsiteY81" fmla="*/ 2079889 h 2990841"/>
              <a:gd name="connsiteX82" fmla="*/ 8027893 w 12192000"/>
              <a:gd name="connsiteY82" fmla="*/ 2071837 h 2990841"/>
              <a:gd name="connsiteX83" fmla="*/ 7968202 w 12192000"/>
              <a:gd name="connsiteY83" fmla="*/ 2048643 h 2990841"/>
              <a:gd name="connsiteX84" fmla="*/ 7879707 w 12192000"/>
              <a:gd name="connsiteY84" fmla="*/ 2019539 h 2990841"/>
              <a:gd name="connsiteX85" fmla="*/ 7867283 w 12192000"/>
              <a:gd name="connsiteY85" fmla="*/ 2011237 h 2990841"/>
              <a:gd name="connsiteX86" fmla="*/ 7843997 w 12192000"/>
              <a:gd name="connsiteY86" fmla="*/ 2004002 h 2990841"/>
              <a:gd name="connsiteX87" fmla="*/ 7766905 w 12192000"/>
              <a:gd name="connsiteY87" fmla="*/ 1994240 h 2990841"/>
              <a:gd name="connsiteX88" fmla="*/ 7748811 w 12192000"/>
              <a:gd name="connsiteY88" fmla="*/ 2001647 h 2990841"/>
              <a:gd name="connsiteX89" fmla="*/ 7745757 w 12192000"/>
              <a:gd name="connsiteY89" fmla="*/ 2003120 h 2990841"/>
              <a:gd name="connsiteX90" fmla="*/ 7732110 w 12192000"/>
              <a:gd name="connsiteY90" fmla="*/ 2004783 h 2990841"/>
              <a:gd name="connsiteX91" fmla="*/ 7730039 w 12192000"/>
              <a:gd name="connsiteY91" fmla="*/ 2010536 h 2990841"/>
              <a:gd name="connsiteX92" fmla="*/ 7685159 w 12192000"/>
              <a:gd name="connsiteY92" fmla="*/ 2018415 h 2990841"/>
              <a:gd name="connsiteX93" fmla="*/ 7561596 w 12192000"/>
              <a:gd name="connsiteY93" fmla="*/ 2020063 h 2990841"/>
              <a:gd name="connsiteX94" fmla="*/ 7488722 w 12192000"/>
              <a:gd name="connsiteY94" fmla="*/ 2024418 h 2990841"/>
              <a:gd name="connsiteX95" fmla="*/ 7462688 w 12192000"/>
              <a:gd name="connsiteY95" fmla="*/ 2031366 h 2990841"/>
              <a:gd name="connsiteX96" fmla="*/ 7425222 w 12192000"/>
              <a:gd name="connsiteY96" fmla="*/ 2037510 h 2990841"/>
              <a:gd name="connsiteX97" fmla="*/ 7360376 w 12192000"/>
              <a:gd name="connsiteY97" fmla="*/ 2052454 h 2990841"/>
              <a:gd name="connsiteX98" fmla="*/ 7297796 w 12192000"/>
              <a:gd name="connsiteY98" fmla="*/ 2059134 h 2990841"/>
              <a:gd name="connsiteX99" fmla="*/ 7255684 w 12192000"/>
              <a:gd name="connsiteY99" fmla="*/ 2060633 h 2990841"/>
              <a:gd name="connsiteX100" fmla="*/ 7249573 w 12192000"/>
              <a:gd name="connsiteY100" fmla="*/ 2060435 h 2990841"/>
              <a:gd name="connsiteX101" fmla="*/ 7198933 w 12192000"/>
              <a:gd name="connsiteY101" fmla="*/ 2052227 h 2990841"/>
              <a:gd name="connsiteX102" fmla="*/ 7194276 w 12192000"/>
              <a:gd name="connsiteY102" fmla="*/ 2056568 h 2990841"/>
              <a:gd name="connsiteX103" fmla="*/ 7178495 w 12192000"/>
              <a:gd name="connsiteY103" fmla="*/ 2061069 h 2990841"/>
              <a:gd name="connsiteX104" fmla="*/ 7164866 w 12192000"/>
              <a:gd name="connsiteY104" fmla="*/ 2056021 h 2990841"/>
              <a:gd name="connsiteX105" fmla="*/ 7101221 w 12192000"/>
              <a:gd name="connsiteY105" fmla="*/ 2047289 h 2990841"/>
              <a:gd name="connsiteX106" fmla="*/ 7008182 w 12192000"/>
              <a:gd name="connsiteY106" fmla="*/ 2039482 h 2990841"/>
              <a:gd name="connsiteX107" fmla="*/ 6994073 w 12192000"/>
              <a:gd name="connsiteY107" fmla="*/ 2034288 h 2990841"/>
              <a:gd name="connsiteX108" fmla="*/ 6902768 w 12192000"/>
              <a:gd name="connsiteY108" fmla="*/ 2021990 h 2990841"/>
              <a:gd name="connsiteX109" fmla="*/ 6854917 w 12192000"/>
              <a:gd name="connsiteY109" fmla="*/ 2020321 h 2990841"/>
              <a:gd name="connsiteX110" fmla="*/ 6849655 w 12192000"/>
              <a:gd name="connsiteY110" fmla="*/ 2025191 h 2990841"/>
              <a:gd name="connsiteX111" fmla="*/ 6835522 w 12192000"/>
              <a:gd name="connsiteY111" fmla="*/ 2024012 h 2990841"/>
              <a:gd name="connsiteX112" fmla="*/ 6707727 w 12192000"/>
              <a:gd name="connsiteY112" fmla="*/ 2006254 h 2990841"/>
              <a:gd name="connsiteX113" fmla="*/ 6561947 w 12192000"/>
              <a:gd name="connsiteY113" fmla="*/ 1975575 h 2990841"/>
              <a:gd name="connsiteX114" fmla="*/ 6464714 w 12192000"/>
              <a:gd name="connsiteY114" fmla="*/ 1978704 h 2990841"/>
              <a:gd name="connsiteX115" fmla="*/ 6242129 w 12192000"/>
              <a:gd name="connsiteY115" fmla="*/ 1915441 h 2990841"/>
              <a:gd name="connsiteX116" fmla="*/ 6080728 w 12192000"/>
              <a:gd name="connsiteY116" fmla="*/ 1895758 h 2990841"/>
              <a:gd name="connsiteX117" fmla="*/ 6069627 w 12192000"/>
              <a:gd name="connsiteY117" fmla="*/ 1885968 h 2990841"/>
              <a:gd name="connsiteX118" fmla="*/ 6055146 w 12192000"/>
              <a:gd name="connsiteY118" fmla="*/ 1879305 h 2990841"/>
              <a:gd name="connsiteX119" fmla="*/ 5953405 w 12192000"/>
              <a:gd name="connsiteY119" fmla="*/ 1849929 h 2990841"/>
              <a:gd name="connsiteX120" fmla="*/ 5940151 w 12192000"/>
              <a:gd name="connsiteY120" fmla="*/ 1852123 h 2990841"/>
              <a:gd name="connsiteX121" fmla="*/ 5917647 w 12192000"/>
              <a:gd name="connsiteY121" fmla="*/ 1852476 h 2990841"/>
              <a:gd name="connsiteX122" fmla="*/ 5860259 w 12192000"/>
              <a:gd name="connsiteY122" fmla="*/ 1865444 h 2990841"/>
              <a:gd name="connsiteX123" fmla="*/ 5821880 w 12192000"/>
              <a:gd name="connsiteY123" fmla="*/ 1854695 h 2990841"/>
              <a:gd name="connsiteX124" fmla="*/ 5813898 w 12192000"/>
              <a:gd name="connsiteY124" fmla="*/ 1853063 h 2990841"/>
              <a:gd name="connsiteX125" fmla="*/ 5813633 w 12192000"/>
              <a:gd name="connsiteY125" fmla="*/ 1853249 h 2990841"/>
              <a:gd name="connsiteX126" fmla="*/ 5804995 w 12192000"/>
              <a:gd name="connsiteY126" fmla="*/ 1851966 h 2990841"/>
              <a:gd name="connsiteX127" fmla="*/ 5799340 w 12192000"/>
              <a:gd name="connsiteY127" fmla="*/ 1850088 h 2990841"/>
              <a:gd name="connsiteX128" fmla="*/ 5783850 w 12192000"/>
              <a:gd name="connsiteY128" fmla="*/ 1846922 h 2990841"/>
              <a:gd name="connsiteX129" fmla="*/ 5777803 w 12192000"/>
              <a:gd name="connsiteY129" fmla="*/ 1847290 h 2990841"/>
              <a:gd name="connsiteX130" fmla="*/ 5774372 w 12192000"/>
              <a:gd name="connsiteY130" fmla="*/ 1849538 h 2990841"/>
              <a:gd name="connsiteX131" fmla="*/ 5740527 w 12192000"/>
              <a:gd name="connsiteY131" fmla="*/ 1850453 h 2990841"/>
              <a:gd name="connsiteX132" fmla="*/ 5671437 w 12192000"/>
              <a:gd name="connsiteY132" fmla="*/ 1845438 h 2990841"/>
              <a:gd name="connsiteX133" fmla="*/ 5633526 w 12192000"/>
              <a:gd name="connsiteY133" fmla="*/ 1839191 h 2990841"/>
              <a:gd name="connsiteX134" fmla="*/ 5527860 w 12192000"/>
              <a:gd name="connsiteY134" fmla="*/ 1825767 h 2990841"/>
              <a:gd name="connsiteX135" fmla="*/ 5420429 w 12192000"/>
              <a:gd name="connsiteY135" fmla="*/ 1815102 h 2990841"/>
              <a:gd name="connsiteX136" fmla="*/ 5339073 w 12192000"/>
              <a:gd name="connsiteY136" fmla="*/ 1819639 h 2990841"/>
              <a:gd name="connsiteX137" fmla="*/ 5334373 w 12192000"/>
              <a:gd name="connsiteY137" fmla="*/ 1817028 h 2990841"/>
              <a:gd name="connsiteX138" fmla="*/ 5326433 w 12192000"/>
              <a:gd name="connsiteY138" fmla="*/ 1814516 h 2990841"/>
              <a:gd name="connsiteX139" fmla="*/ 5326080 w 12192000"/>
              <a:gd name="connsiteY139" fmla="*/ 1814651 h 2990841"/>
              <a:gd name="connsiteX140" fmla="*/ 5318954 w 12192000"/>
              <a:gd name="connsiteY140" fmla="*/ 1811914 h 2990841"/>
              <a:gd name="connsiteX141" fmla="*/ 5286087 w 12192000"/>
              <a:gd name="connsiteY141" fmla="*/ 1796038 h 2990841"/>
              <a:gd name="connsiteX142" fmla="*/ 5223002 w 12192000"/>
              <a:gd name="connsiteY142" fmla="*/ 1799482 h 2990841"/>
              <a:gd name="connsiteX143" fmla="*/ 5200540 w 12192000"/>
              <a:gd name="connsiteY143" fmla="*/ 1796400 h 2990841"/>
              <a:gd name="connsiteX144" fmla="*/ 5154928 w 12192000"/>
              <a:gd name="connsiteY144" fmla="*/ 1781130 h 2990841"/>
              <a:gd name="connsiteX145" fmla="*/ 5149478 w 12192000"/>
              <a:gd name="connsiteY145" fmla="*/ 1780679 h 2990841"/>
              <a:gd name="connsiteX146" fmla="*/ 5130626 w 12192000"/>
              <a:gd name="connsiteY146" fmla="*/ 1768669 h 2990841"/>
              <a:gd name="connsiteX147" fmla="*/ 5102239 w 12192000"/>
              <a:gd name="connsiteY147" fmla="*/ 1753436 h 2990841"/>
              <a:gd name="connsiteX148" fmla="*/ 5099658 w 12192000"/>
              <a:gd name="connsiteY148" fmla="*/ 1753538 h 2990841"/>
              <a:gd name="connsiteX149" fmla="*/ 5088508 w 12192000"/>
              <a:gd name="connsiteY149" fmla="*/ 1745106 h 2990841"/>
              <a:gd name="connsiteX150" fmla="*/ 5082205 w 12192000"/>
              <a:gd name="connsiteY150" fmla="*/ 1734262 h 2990841"/>
              <a:gd name="connsiteX151" fmla="*/ 4931750 w 12192000"/>
              <a:gd name="connsiteY151" fmla="*/ 1691385 h 2990841"/>
              <a:gd name="connsiteX152" fmla="*/ 4824030 w 12192000"/>
              <a:gd name="connsiteY152" fmla="*/ 1643040 h 2990841"/>
              <a:gd name="connsiteX153" fmla="*/ 4758423 w 12192000"/>
              <a:gd name="connsiteY153" fmla="*/ 1579191 h 2990841"/>
              <a:gd name="connsiteX154" fmla="*/ 4514045 w 12192000"/>
              <a:gd name="connsiteY154" fmla="*/ 1535848 h 2990841"/>
              <a:gd name="connsiteX155" fmla="*/ 4458973 w 12192000"/>
              <a:gd name="connsiteY155" fmla="*/ 1525122 h 2990841"/>
              <a:gd name="connsiteX156" fmla="*/ 4423105 w 12192000"/>
              <a:gd name="connsiteY156" fmla="*/ 1500018 h 2990841"/>
              <a:gd name="connsiteX157" fmla="*/ 4400073 w 12192000"/>
              <a:gd name="connsiteY157" fmla="*/ 1499739 h 2990841"/>
              <a:gd name="connsiteX158" fmla="*/ 4395961 w 12192000"/>
              <a:gd name="connsiteY158" fmla="*/ 1499863 h 2990841"/>
              <a:gd name="connsiteX159" fmla="*/ 4382523 w 12192000"/>
              <a:gd name="connsiteY159" fmla="*/ 1496619 h 2990841"/>
              <a:gd name="connsiteX160" fmla="*/ 4374971 w 12192000"/>
              <a:gd name="connsiteY160" fmla="*/ 1500377 h 2990841"/>
              <a:gd name="connsiteX161" fmla="*/ 4352051 w 12192000"/>
              <a:gd name="connsiteY161" fmla="*/ 1498843 h 2990841"/>
              <a:gd name="connsiteX162" fmla="*/ 4328364 w 12192000"/>
              <a:gd name="connsiteY162" fmla="*/ 1491566 h 2990841"/>
              <a:gd name="connsiteX163" fmla="*/ 4220142 w 12192000"/>
              <a:gd name="connsiteY163" fmla="*/ 1451803 h 2990841"/>
              <a:gd name="connsiteX164" fmla="*/ 4152921 w 12192000"/>
              <a:gd name="connsiteY164" fmla="*/ 1430969 h 2990841"/>
              <a:gd name="connsiteX165" fmla="*/ 4123498 w 12192000"/>
              <a:gd name="connsiteY165" fmla="*/ 1427696 h 2990841"/>
              <a:gd name="connsiteX166" fmla="*/ 4085026 w 12192000"/>
              <a:gd name="connsiteY166" fmla="*/ 1420005 h 2990841"/>
              <a:gd name="connsiteX167" fmla="*/ 4014120 w 12192000"/>
              <a:gd name="connsiteY167" fmla="*/ 1410025 h 2990841"/>
              <a:gd name="connsiteX168" fmla="*/ 3924085 w 12192000"/>
              <a:gd name="connsiteY168" fmla="*/ 1390368 h 2990841"/>
              <a:gd name="connsiteX169" fmla="*/ 3875102 w 12192000"/>
              <a:gd name="connsiteY169" fmla="*/ 1356231 h 2990841"/>
              <a:gd name="connsiteX170" fmla="*/ 3866735 w 12192000"/>
              <a:gd name="connsiteY170" fmla="*/ 1358044 h 2990841"/>
              <a:gd name="connsiteX171" fmla="*/ 3824835 w 12192000"/>
              <a:gd name="connsiteY171" fmla="*/ 1344150 h 2990841"/>
              <a:gd name="connsiteX172" fmla="*/ 3698316 w 12192000"/>
              <a:gd name="connsiteY172" fmla="*/ 1271660 h 2990841"/>
              <a:gd name="connsiteX173" fmla="*/ 3615875 w 12192000"/>
              <a:gd name="connsiteY173" fmla="*/ 1245166 h 2990841"/>
              <a:gd name="connsiteX174" fmla="*/ 3583351 w 12192000"/>
              <a:gd name="connsiteY174" fmla="*/ 1239605 h 2990841"/>
              <a:gd name="connsiteX175" fmla="*/ 3529058 w 12192000"/>
              <a:gd name="connsiteY175" fmla="*/ 1230047 h 2990841"/>
              <a:gd name="connsiteX176" fmla="*/ 3438822 w 12192000"/>
              <a:gd name="connsiteY176" fmla="*/ 1205661 h 2990841"/>
              <a:gd name="connsiteX177" fmla="*/ 3390292 w 12192000"/>
              <a:gd name="connsiteY177" fmla="*/ 1197075 h 2990841"/>
              <a:gd name="connsiteX178" fmla="*/ 3315537 w 12192000"/>
              <a:gd name="connsiteY178" fmla="*/ 1185391 h 2990841"/>
              <a:gd name="connsiteX179" fmla="*/ 3305896 w 12192000"/>
              <a:gd name="connsiteY179" fmla="*/ 1180025 h 2990841"/>
              <a:gd name="connsiteX180" fmla="*/ 3260055 w 12192000"/>
              <a:gd name="connsiteY180" fmla="*/ 1189560 h 2990841"/>
              <a:gd name="connsiteX181" fmla="*/ 3136098 w 12192000"/>
              <a:gd name="connsiteY181" fmla="*/ 1171708 h 2990841"/>
              <a:gd name="connsiteX182" fmla="*/ 3113533 w 12192000"/>
              <a:gd name="connsiteY182" fmla="*/ 1171758 h 2990841"/>
              <a:gd name="connsiteX183" fmla="*/ 3087934 w 12192000"/>
              <a:gd name="connsiteY183" fmla="*/ 1162189 h 2990841"/>
              <a:gd name="connsiteX184" fmla="*/ 3033101 w 12192000"/>
              <a:gd name="connsiteY184" fmla="*/ 1146004 h 2990841"/>
              <a:gd name="connsiteX185" fmla="*/ 2999082 w 12192000"/>
              <a:gd name="connsiteY185" fmla="*/ 1129337 h 2990841"/>
              <a:gd name="connsiteX186" fmla="*/ 2988144 w 12192000"/>
              <a:gd name="connsiteY186" fmla="*/ 1133783 h 2990841"/>
              <a:gd name="connsiteX187" fmla="*/ 2964880 w 12192000"/>
              <a:gd name="connsiteY187" fmla="*/ 1133160 h 2990841"/>
              <a:gd name="connsiteX188" fmla="*/ 2871083 w 12192000"/>
              <a:gd name="connsiteY188" fmla="*/ 1114281 h 2990841"/>
              <a:gd name="connsiteX189" fmla="*/ 2853547 w 12192000"/>
              <a:gd name="connsiteY189" fmla="*/ 1113282 h 2990841"/>
              <a:gd name="connsiteX190" fmla="*/ 2834998 w 12192000"/>
              <a:gd name="connsiteY190" fmla="*/ 1105032 h 2990841"/>
              <a:gd name="connsiteX191" fmla="*/ 2832012 w 12192000"/>
              <a:gd name="connsiteY191" fmla="*/ 1103667 h 2990841"/>
              <a:gd name="connsiteX192" fmla="*/ 2831450 w 12192000"/>
              <a:gd name="connsiteY192" fmla="*/ 1103681 h 2990841"/>
              <a:gd name="connsiteX193" fmla="*/ 2830158 w 12192000"/>
              <a:gd name="connsiteY193" fmla="*/ 1102819 h 2990841"/>
              <a:gd name="connsiteX194" fmla="*/ 2817969 w 12192000"/>
              <a:gd name="connsiteY194" fmla="*/ 1097243 h 2990841"/>
              <a:gd name="connsiteX195" fmla="*/ 2812278 w 12192000"/>
              <a:gd name="connsiteY195" fmla="*/ 1097008 h 2990841"/>
              <a:gd name="connsiteX196" fmla="*/ 2735949 w 12192000"/>
              <a:gd name="connsiteY196" fmla="*/ 1069536 h 2990841"/>
              <a:gd name="connsiteX197" fmla="*/ 2700542 w 12192000"/>
              <a:gd name="connsiteY197" fmla="*/ 1056907 h 2990841"/>
              <a:gd name="connsiteX198" fmla="*/ 2690071 w 12192000"/>
              <a:gd name="connsiteY198" fmla="*/ 1056397 h 2990841"/>
              <a:gd name="connsiteX199" fmla="*/ 2655269 w 12192000"/>
              <a:gd name="connsiteY199" fmla="*/ 1042078 h 2990841"/>
              <a:gd name="connsiteX200" fmla="*/ 2637172 w 12192000"/>
              <a:gd name="connsiteY200" fmla="*/ 1039382 h 2990841"/>
              <a:gd name="connsiteX201" fmla="*/ 2544676 w 12192000"/>
              <a:gd name="connsiteY201" fmla="*/ 1019916 h 2990841"/>
              <a:gd name="connsiteX202" fmla="*/ 2521406 w 12192000"/>
              <a:gd name="connsiteY202" fmla="*/ 1022036 h 2990841"/>
              <a:gd name="connsiteX203" fmla="*/ 2462038 w 12192000"/>
              <a:gd name="connsiteY203" fmla="*/ 992687 h 2990841"/>
              <a:gd name="connsiteX204" fmla="*/ 2448962 w 12192000"/>
              <a:gd name="connsiteY204" fmla="*/ 988555 h 2990841"/>
              <a:gd name="connsiteX205" fmla="*/ 2444223 w 12192000"/>
              <a:gd name="connsiteY205" fmla="*/ 985580 h 2990841"/>
              <a:gd name="connsiteX206" fmla="*/ 2428175 w 12192000"/>
              <a:gd name="connsiteY206" fmla="*/ 997242 h 2990841"/>
              <a:gd name="connsiteX207" fmla="*/ 2398519 w 12192000"/>
              <a:gd name="connsiteY207" fmla="*/ 1001482 h 2990841"/>
              <a:gd name="connsiteX208" fmla="*/ 2385271 w 12192000"/>
              <a:gd name="connsiteY208" fmla="*/ 993786 h 2990841"/>
              <a:gd name="connsiteX209" fmla="*/ 2298174 w 12192000"/>
              <a:gd name="connsiteY209" fmla="*/ 956527 h 2990841"/>
              <a:gd name="connsiteX210" fmla="*/ 2271014 w 12192000"/>
              <a:gd name="connsiteY210" fmla="*/ 945440 h 2990841"/>
              <a:gd name="connsiteX211" fmla="*/ 2214838 w 12192000"/>
              <a:gd name="connsiteY211" fmla="*/ 924396 h 2990841"/>
              <a:gd name="connsiteX212" fmla="*/ 2038407 w 12192000"/>
              <a:gd name="connsiteY212" fmla="*/ 916628 h 2990841"/>
              <a:gd name="connsiteX213" fmla="*/ 1958268 w 12192000"/>
              <a:gd name="connsiteY213" fmla="*/ 931677 h 2990841"/>
              <a:gd name="connsiteX214" fmla="*/ 1740316 w 12192000"/>
              <a:gd name="connsiteY214" fmla="*/ 931710 h 2990841"/>
              <a:gd name="connsiteX215" fmla="*/ 1454477 w 12192000"/>
              <a:gd name="connsiteY215" fmla="*/ 973878 h 2990841"/>
              <a:gd name="connsiteX216" fmla="*/ 1385984 w 12192000"/>
              <a:gd name="connsiteY216" fmla="*/ 958621 h 2990841"/>
              <a:gd name="connsiteX217" fmla="*/ 1355604 w 12192000"/>
              <a:gd name="connsiteY217" fmla="*/ 960893 h 2990841"/>
              <a:gd name="connsiteX218" fmla="*/ 1305323 w 12192000"/>
              <a:gd name="connsiteY218" fmla="*/ 967511 h 2990841"/>
              <a:gd name="connsiteX219" fmla="*/ 1125607 w 12192000"/>
              <a:gd name="connsiteY219" fmla="*/ 968467 h 2990841"/>
              <a:gd name="connsiteX220" fmla="*/ 1016562 w 12192000"/>
              <a:gd name="connsiteY220" fmla="*/ 975260 h 2990841"/>
              <a:gd name="connsiteX221" fmla="*/ 818620 w 12192000"/>
              <a:gd name="connsiteY221" fmla="*/ 987723 h 2990841"/>
              <a:gd name="connsiteX222" fmla="*/ 611870 w 12192000"/>
              <a:gd name="connsiteY222" fmla="*/ 1002547 h 2990841"/>
              <a:gd name="connsiteX223" fmla="*/ 520325 w 12192000"/>
              <a:gd name="connsiteY223" fmla="*/ 1010590 h 2990841"/>
              <a:gd name="connsiteX224" fmla="*/ 386188 w 12192000"/>
              <a:gd name="connsiteY224" fmla="*/ 1040956 h 2990841"/>
              <a:gd name="connsiteX225" fmla="*/ 272629 w 12192000"/>
              <a:gd name="connsiteY225" fmla="*/ 1010300 h 2990841"/>
              <a:gd name="connsiteX226" fmla="*/ 113450 w 12192000"/>
              <a:gd name="connsiteY226" fmla="*/ 1038933 h 2990841"/>
              <a:gd name="connsiteX227" fmla="*/ 4256 w 12192000"/>
              <a:gd name="connsiteY227" fmla="*/ 1060111 h 2990841"/>
              <a:gd name="connsiteX228" fmla="*/ 0 w 12192000"/>
              <a:gd name="connsiteY228" fmla="*/ 1059714 h 2990841"/>
              <a:gd name="connsiteX229" fmla="*/ 0 w 12192000"/>
              <a:gd name="connsiteY229" fmla="*/ 0 h 2990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2192000" h="2990841">
                <a:moveTo>
                  <a:pt x="0" y="0"/>
                </a:moveTo>
                <a:lnTo>
                  <a:pt x="12192000" y="0"/>
                </a:lnTo>
                <a:lnTo>
                  <a:pt x="12192000" y="2802781"/>
                </a:lnTo>
                <a:lnTo>
                  <a:pt x="12174273" y="2805362"/>
                </a:lnTo>
                <a:cubicBezTo>
                  <a:pt x="12153156" y="2808849"/>
                  <a:pt x="12141200" y="2889671"/>
                  <a:pt x="12112141" y="2896170"/>
                </a:cubicBezTo>
                <a:cubicBezTo>
                  <a:pt x="12097906" y="2905231"/>
                  <a:pt x="12020567" y="2950723"/>
                  <a:pt x="12013268" y="2939595"/>
                </a:cubicBezTo>
                <a:cubicBezTo>
                  <a:pt x="11957925" y="2959263"/>
                  <a:pt x="11866218" y="2951292"/>
                  <a:pt x="11844564" y="2972630"/>
                </a:cubicBezTo>
                <a:cubicBezTo>
                  <a:pt x="11843500" y="2945375"/>
                  <a:pt x="11766579" y="2986889"/>
                  <a:pt x="11754334" y="2963535"/>
                </a:cubicBezTo>
                <a:lnTo>
                  <a:pt x="11683126" y="2966141"/>
                </a:lnTo>
                <a:cubicBezTo>
                  <a:pt x="11673289" y="2963004"/>
                  <a:pt x="11646108" y="2985687"/>
                  <a:pt x="11641086" y="2983775"/>
                </a:cubicBezTo>
                <a:lnTo>
                  <a:pt x="11557571" y="2990841"/>
                </a:lnTo>
                <a:lnTo>
                  <a:pt x="11494397" y="2946810"/>
                </a:lnTo>
                <a:lnTo>
                  <a:pt x="11438556" y="2873658"/>
                </a:lnTo>
                <a:cubicBezTo>
                  <a:pt x="11415370" y="2835219"/>
                  <a:pt x="11396058" y="2872947"/>
                  <a:pt x="11380680" y="2855874"/>
                </a:cubicBezTo>
                <a:lnTo>
                  <a:pt x="11307999" y="2809174"/>
                </a:lnTo>
                <a:cubicBezTo>
                  <a:pt x="11285869" y="2798706"/>
                  <a:pt x="11233146" y="2785513"/>
                  <a:pt x="11203274" y="2782953"/>
                </a:cubicBezTo>
                <a:cubicBezTo>
                  <a:pt x="11167823" y="2770454"/>
                  <a:pt x="11121357" y="2734309"/>
                  <a:pt x="11095293" y="2734181"/>
                </a:cubicBezTo>
                <a:cubicBezTo>
                  <a:pt x="11086282" y="2732796"/>
                  <a:pt x="11078861" y="2734604"/>
                  <a:pt x="11072290" y="2737734"/>
                </a:cubicBezTo>
                <a:lnTo>
                  <a:pt x="10980239" y="2729000"/>
                </a:lnTo>
                <a:cubicBezTo>
                  <a:pt x="10980215" y="2728991"/>
                  <a:pt x="10980191" y="2728981"/>
                  <a:pt x="10980167" y="2728972"/>
                </a:cubicBezTo>
                <a:cubicBezTo>
                  <a:pt x="10969700" y="2721966"/>
                  <a:pt x="10976939" y="2716112"/>
                  <a:pt x="10943501" y="2723352"/>
                </a:cubicBezTo>
                <a:cubicBezTo>
                  <a:pt x="10882610" y="2691851"/>
                  <a:pt x="10789646" y="2682338"/>
                  <a:pt x="10740825" y="2642544"/>
                </a:cubicBezTo>
                <a:cubicBezTo>
                  <a:pt x="10687056" y="2626233"/>
                  <a:pt x="10660863" y="2599606"/>
                  <a:pt x="10621021" y="2583972"/>
                </a:cubicBezTo>
                <a:cubicBezTo>
                  <a:pt x="10561387" y="2561855"/>
                  <a:pt x="10541151" y="2552943"/>
                  <a:pt x="10501779" y="2548735"/>
                </a:cubicBezTo>
                <a:cubicBezTo>
                  <a:pt x="10445659" y="2532567"/>
                  <a:pt x="10460987" y="2513871"/>
                  <a:pt x="10403355" y="2512953"/>
                </a:cubicBezTo>
                <a:cubicBezTo>
                  <a:pt x="10401243" y="2508649"/>
                  <a:pt x="10341431" y="2491716"/>
                  <a:pt x="10337449" y="2488172"/>
                </a:cubicBezTo>
                <a:lnTo>
                  <a:pt x="10324327" y="2478939"/>
                </a:lnTo>
                <a:lnTo>
                  <a:pt x="10321929" y="2478993"/>
                </a:lnTo>
                <a:lnTo>
                  <a:pt x="10290461" y="2462144"/>
                </a:lnTo>
                <a:lnTo>
                  <a:pt x="10268970" y="2448931"/>
                </a:lnTo>
                <a:lnTo>
                  <a:pt x="10263699" y="2448340"/>
                </a:lnTo>
                <a:lnTo>
                  <a:pt x="10228272" y="2431997"/>
                </a:lnTo>
                <a:cubicBezTo>
                  <a:pt x="10225098" y="2433085"/>
                  <a:pt x="10221277" y="2433156"/>
                  <a:pt x="10215997" y="2431103"/>
                </a:cubicBezTo>
                <a:cubicBezTo>
                  <a:pt x="10215399" y="2447326"/>
                  <a:pt x="10209399" y="2434844"/>
                  <a:pt x="10193885" y="2427360"/>
                </a:cubicBezTo>
                <a:cubicBezTo>
                  <a:pt x="10189499" y="2450887"/>
                  <a:pt x="10150682" y="2421728"/>
                  <a:pt x="10135557" y="2429769"/>
                </a:cubicBezTo>
                <a:lnTo>
                  <a:pt x="10092108" y="2409075"/>
                </a:lnTo>
                <a:lnTo>
                  <a:pt x="10091815" y="2409211"/>
                </a:lnTo>
                <a:cubicBezTo>
                  <a:pt x="10089872" y="2408966"/>
                  <a:pt x="10087273" y="2408116"/>
                  <a:pt x="10083558" y="2406369"/>
                </a:cubicBezTo>
                <a:lnTo>
                  <a:pt x="10078319" y="2403481"/>
                </a:lnTo>
                <a:lnTo>
                  <a:pt x="10063647" y="2397528"/>
                </a:lnTo>
                <a:lnTo>
                  <a:pt x="10057660" y="2396793"/>
                </a:lnTo>
                <a:cubicBezTo>
                  <a:pt x="10035413" y="2398668"/>
                  <a:pt x="10034156" y="2431477"/>
                  <a:pt x="10003124" y="2406692"/>
                </a:cubicBezTo>
                <a:cubicBezTo>
                  <a:pt x="9962249" y="2399563"/>
                  <a:pt x="9937221" y="2412203"/>
                  <a:pt x="9898644" y="2393136"/>
                </a:cubicBezTo>
                <a:cubicBezTo>
                  <a:pt x="9860381" y="2386534"/>
                  <a:pt x="9827775" y="2387821"/>
                  <a:pt x="9794969" y="2376665"/>
                </a:cubicBezTo>
                <a:cubicBezTo>
                  <a:pt x="9760317" y="2371555"/>
                  <a:pt x="9713351" y="2364793"/>
                  <a:pt x="9690708" y="2362478"/>
                </a:cubicBezTo>
                <a:lnTo>
                  <a:pt x="9656590" y="2365107"/>
                </a:lnTo>
                <a:lnTo>
                  <a:pt x="9651013" y="2365379"/>
                </a:lnTo>
                <a:lnTo>
                  <a:pt x="9629535" y="2359562"/>
                </a:lnTo>
                <a:cubicBezTo>
                  <a:pt x="9625484" y="2358373"/>
                  <a:pt x="9622818" y="2357933"/>
                  <a:pt x="9621002" y="2358015"/>
                </a:cubicBezTo>
                <a:lnTo>
                  <a:pt x="9620811" y="2358209"/>
                </a:lnTo>
                <a:lnTo>
                  <a:pt x="9612783" y="2356304"/>
                </a:lnTo>
                <a:cubicBezTo>
                  <a:pt x="9599203" y="2352561"/>
                  <a:pt x="9585950" y="2348410"/>
                  <a:pt x="9573299" y="2344048"/>
                </a:cubicBezTo>
                <a:cubicBezTo>
                  <a:pt x="9563717" y="2355133"/>
                  <a:pt x="9516404" y="2331271"/>
                  <a:pt x="9523299" y="2356751"/>
                </a:cubicBezTo>
                <a:cubicBezTo>
                  <a:pt x="9506289" y="2351593"/>
                  <a:pt x="9495335" y="2339528"/>
                  <a:pt x="9502217" y="2356672"/>
                </a:cubicBezTo>
                <a:cubicBezTo>
                  <a:pt x="9496655" y="2355438"/>
                  <a:pt x="9493341" y="2356180"/>
                  <a:pt x="9491052" y="2357876"/>
                </a:cubicBezTo>
                <a:lnTo>
                  <a:pt x="9490420" y="2358754"/>
                </a:lnTo>
                <a:lnTo>
                  <a:pt x="9422814" y="2337048"/>
                </a:lnTo>
                <a:lnTo>
                  <a:pt x="9387555" y="2324836"/>
                </a:lnTo>
                <a:lnTo>
                  <a:pt x="9385480" y="2325313"/>
                </a:lnTo>
                <a:lnTo>
                  <a:pt x="9369766" y="2317902"/>
                </a:lnTo>
                <a:cubicBezTo>
                  <a:pt x="9364661" y="2314873"/>
                  <a:pt x="9360076" y="2311368"/>
                  <a:pt x="9356267" y="2307218"/>
                </a:cubicBezTo>
                <a:cubicBezTo>
                  <a:pt x="9305354" y="2316304"/>
                  <a:pt x="9297150" y="2299932"/>
                  <a:pt x="9240605" y="2292733"/>
                </a:cubicBezTo>
                <a:cubicBezTo>
                  <a:pt x="9201411" y="2263587"/>
                  <a:pt x="9136366" y="2247280"/>
                  <a:pt x="9083251" y="2245348"/>
                </a:cubicBezTo>
                <a:cubicBezTo>
                  <a:pt x="9051628" y="2225260"/>
                  <a:pt x="9000659" y="2236602"/>
                  <a:pt x="8956025" y="2219438"/>
                </a:cubicBezTo>
                <a:cubicBezTo>
                  <a:pt x="8897398" y="2207968"/>
                  <a:pt x="8847078" y="2203698"/>
                  <a:pt x="8791834" y="2194608"/>
                </a:cubicBezTo>
                <a:cubicBezTo>
                  <a:pt x="8757176" y="2212527"/>
                  <a:pt x="8714900" y="2175292"/>
                  <a:pt x="8677385" y="2172946"/>
                </a:cubicBezTo>
                <a:cubicBezTo>
                  <a:pt x="8686038" y="2152179"/>
                  <a:pt x="8632373" y="2177219"/>
                  <a:pt x="8628381" y="2151256"/>
                </a:cubicBezTo>
                <a:cubicBezTo>
                  <a:pt x="8621679" y="2151652"/>
                  <a:pt x="8615316" y="2152853"/>
                  <a:pt x="8608955" y="2154253"/>
                </a:cubicBezTo>
                <a:lnTo>
                  <a:pt x="8605623" y="2154974"/>
                </a:lnTo>
                <a:lnTo>
                  <a:pt x="8591946" y="2153429"/>
                </a:lnTo>
                <a:lnTo>
                  <a:pt x="8588503" y="2158528"/>
                </a:lnTo>
                <a:cubicBezTo>
                  <a:pt x="8580337" y="2158920"/>
                  <a:pt x="8570608" y="2160739"/>
                  <a:pt x="8542929" y="2155780"/>
                </a:cubicBezTo>
                <a:cubicBezTo>
                  <a:pt x="8511679" y="2136711"/>
                  <a:pt x="8460981" y="2153627"/>
                  <a:pt x="8422422" y="2128783"/>
                </a:cubicBezTo>
                <a:cubicBezTo>
                  <a:pt x="8407889" y="2121568"/>
                  <a:pt x="8360739" y="2110986"/>
                  <a:pt x="8350509" y="2116143"/>
                </a:cubicBezTo>
                <a:cubicBezTo>
                  <a:pt x="8340408" y="2115411"/>
                  <a:pt x="8329432" y="2110159"/>
                  <a:pt x="8323483" y="2116856"/>
                </a:cubicBezTo>
                <a:cubicBezTo>
                  <a:pt x="8314286" y="2124436"/>
                  <a:pt x="8282671" y="2101979"/>
                  <a:pt x="8285541" y="2114142"/>
                </a:cubicBezTo>
                <a:lnTo>
                  <a:pt x="8156321" y="2105622"/>
                </a:lnTo>
                <a:lnTo>
                  <a:pt x="8115022" y="2097331"/>
                </a:lnTo>
                <a:lnTo>
                  <a:pt x="8109128" y="2095725"/>
                </a:lnTo>
                <a:lnTo>
                  <a:pt x="8061947" y="2076044"/>
                </a:lnTo>
                <a:cubicBezTo>
                  <a:pt x="8060431" y="2077299"/>
                  <a:pt x="8058545" y="2078356"/>
                  <a:pt x="8056343" y="2079176"/>
                </a:cubicBezTo>
                <a:lnTo>
                  <a:pt x="8039888" y="2079889"/>
                </a:lnTo>
                <a:lnTo>
                  <a:pt x="8027893" y="2071837"/>
                </a:lnTo>
                <a:lnTo>
                  <a:pt x="7968202" y="2048643"/>
                </a:lnTo>
                <a:lnTo>
                  <a:pt x="7879707" y="2019539"/>
                </a:lnTo>
                <a:lnTo>
                  <a:pt x="7867283" y="2011237"/>
                </a:lnTo>
                <a:lnTo>
                  <a:pt x="7843997" y="2004002"/>
                </a:lnTo>
                <a:lnTo>
                  <a:pt x="7766905" y="1994240"/>
                </a:lnTo>
                <a:cubicBezTo>
                  <a:pt x="7760504" y="1996175"/>
                  <a:pt x="7754630" y="1998816"/>
                  <a:pt x="7748811" y="2001647"/>
                </a:cubicBezTo>
                <a:lnTo>
                  <a:pt x="7745757" y="2003120"/>
                </a:lnTo>
                <a:lnTo>
                  <a:pt x="7732110" y="2004783"/>
                </a:lnTo>
                <a:lnTo>
                  <a:pt x="7730039" y="2010536"/>
                </a:lnTo>
                <a:cubicBezTo>
                  <a:pt x="7722213" y="2012808"/>
                  <a:pt x="7713232" y="2016827"/>
                  <a:pt x="7685159" y="2018415"/>
                </a:cubicBezTo>
                <a:cubicBezTo>
                  <a:pt x="7650121" y="2007109"/>
                  <a:pt x="7605156" y="2035286"/>
                  <a:pt x="7561596" y="2020063"/>
                </a:cubicBezTo>
                <a:cubicBezTo>
                  <a:pt x="7545713" y="2016412"/>
                  <a:pt x="7497362" y="2017038"/>
                  <a:pt x="7488722" y="2024418"/>
                </a:cubicBezTo>
                <a:cubicBezTo>
                  <a:pt x="7478744" y="2026045"/>
                  <a:pt x="7466795" y="2023481"/>
                  <a:pt x="7462688" y="2031366"/>
                </a:cubicBezTo>
                <a:cubicBezTo>
                  <a:pt x="7455652" y="2040863"/>
                  <a:pt x="7419419" y="2026351"/>
                  <a:pt x="7425222" y="2037510"/>
                </a:cubicBezTo>
                <a:cubicBezTo>
                  <a:pt x="7399515" y="2027572"/>
                  <a:pt x="7381042" y="2047478"/>
                  <a:pt x="7360376" y="2052454"/>
                </a:cubicBezTo>
                <a:lnTo>
                  <a:pt x="7297796" y="2059134"/>
                </a:lnTo>
                <a:lnTo>
                  <a:pt x="7255684" y="2060633"/>
                </a:lnTo>
                <a:lnTo>
                  <a:pt x="7249573" y="2060435"/>
                </a:lnTo>
                <a:lnTo>
                  <a:pt x="7198933" y="2052227"/>
                </a:lnTo>
                <a:cubicBezTo>
                  <a:pt x="7197775" y="2053798"/>
                  <a:pt x="7196208" y="2055262"/>
                  <a:pt x="7194276" y="2056568"/>
                </a:cubicBezTo>
                <a:lnTo>
                  <a:pt x="7178495" y="2061069"/>
                </a:lnTo>
                <a:lnTo>
                  <a:pt x="7164866" y="2056021"/>
                </a:lnTo>
                <a:lnTo>
                  <a:pt x="7101221" y="2047289"/>
                </a:lnTo>
                <a:lnTo>
                  <a:pt x="7008182" y="2039482"/>
                </a:lnTo>
                <a:lnTo>
                  <a:pt x="6994073" y="2034288"/>
                </a:lnTo>
                <a:cubicBezTo>
                  <a:pt x="6961948" y="2028703"/>
                  <a:pt x="6923364" y="2034987"/>
                  <a:pt x="6902768" y="2021990"/>
                </a:cubicBezTo>
                <a:lnTo>
                  <a:pt x="6854917" y="2020321"/>
                </a:lnTo>
                <a:lnTo>
                  <a:pt x="6849655" y="2025191"/>
                </a:lnTo>
                <a:lnTo>
                  <a:pt x="6835522" y="2024012"/>
                </a:lnTo>
                <a:lnTo>
                  <a:pt x="6707727" y="2006254"/>
                </a:lnTo>
                <a:cubicBezTo>
                  <a:pt x="6642353" y="1986451"/>
                  <a:pt x="6616707" y="2005699"/>
                  <a:pt x="6561947" y="1975575"/>
                </a:cubicBezTo>
                <a:cubicBezTo>
                  <a:pt x="6570638" y="1987100"/>
                  <a:pt x="6483775" y="1984398"/>
                  <a:pt x="6464714" y="1978704"/>
                </a:cubicBezTo>
                <a:cubicBezTo>
                  <a:pt x="6442396" y="1968469"/>
                  <a:pt x="6305390" y="1929270"/>
                  <a:pt x="6242129" y="1915441"/>
                </a:cubicBezTo>
                <a:cubicBezTo>
                  <a:pt x="6183945" y="1909802"/>
                  <a:pt x="6137961" y="1886178"/>
                  <a:pt x="6080728" y="1895758"/>
                </a:cubicBezTo>
                <a:cubicBezTo>
                  <a:pt x="6077949" y="1891926"/>
                  <a:pt x="6074141" y="1888719"/>
                  <a:pt x="6069627" y="1885968"/>
                </a:cubicBezTo>
                <a:lnTo>
                  <a:pt x="6055146" y="1879305"/>
                </a:lnTo>
                <a:lnTo>
                  <a:pt x="5953405" y="1849929"/>
                </a:lnTo>
                <a:lnTo>
                  <a:pt x="5940151" y="1852123"/>
                </a:lnTo>
                <a:cubicBezTo>
                  <a:pt x="5942170" y="1868132"/>
                  <a:pt x="5934217" y="1856989"/>
                  <a:pt x="5917647" y="1852476"/>
                </a:cubicBezTo>
                <a:cubicBezTo>
                  <a:pt x="5917087" y="1876332"/>
                  <a:pt x="5873949" y="1854812"/>
                  <a:pt x="5860259" y="1865444"/>
                </a:cubicBezTo>
                <a:cubicBezTo>
                  <a:pt x="5848100" y="1861590"/>
                  <a:pt x="5835229" y="1857949"/>
                  <a:pt x="5821880" y="1854695"/>
                </a:cubicBezTo>
                <a:lnTo>
                  <a:pt x="5813898" y="1853063"/>
                </a:lnTo>
                <a:lnTo>
                  <a:pt x="5813633" y="1853249"/>
                </a:lnTo>
                <a:cubicBezTo>
                  <a:pt x="5811666" y="1853365"/>
                  <a:pt x="5808957" y="1853004"/>
                  <a:pt x="5804995" y="1851966"/>
                </a:cubicBezTo>
                <a:lnTo>
                  <a:pt x="5799340" y="1850088"/>
                </a:lnTo>
                <a:lnTo>
                  <a:pt x="5783850" y="1846922"/>
                </a:lnTo>
                <a:lnTo>
                  <a:pt x="5777803" y="1847290"/>
                </a:lnTo>
                <a:lnTo>
                  <a:pt x="5774372" y="1849538"/>
                </a:lnTo>
                <a:lnTo>
                  <a:pt x="5740527" y="1850453"/>
                </a:lnTo>
                <a:cubicBezTo>
                  <a:pt x="5719831" y="1837995"/>
                  <a:pt x="5708248" y="1848206"/>
                  <a:pt x="5671437" y="1845438"/>
                </a:cubicBezTo>
                <a:cubicBezTo>
                  <a:pt x="5661254" y="1835524"/>
                  <a:pt x="5648165" y="1835805"/>
                  <a:pt x="5633526" y="1839191"/>
                </a:cubicBezTo>
                <a:cubicBezTo>
                  <a:pt x="5601939" y="1829345"/>
                  <a:pt x="5566694" y="1831214"/>
                  <a:pt x="5527860" y="1825767"/>
                </a:cubicBezTo>
                <a:cubicBezTo>
                  <a:pt x="5492570" y="1808587"/>
                  <a:pt x="5461889" y="1820995"/>
                  <a:pt x="5420429" y="1815102"/>
                </a:cubicBezTo>
                <a:lnTo>
                  <a:pt x="5339073" y="1819639"/>
                </a:lnTo>
                <a:lnTo>
                  <a:pt x="5334373" y="1817028"/>
                </a:lnTo>
                <a:cubicBezTo>
                  <a:pt x="5330948" y="1815458"/>
                  <a:pt x="5328433" y="1814709"/>
                  <a:pt x="5326433" y="1814516"/>
                </a:cubicBezTo>
                <a:lnTo>
                  <a:pt x="5326080" y="1814651"/>
                </a:lnTo>
                <a:lnTo>
                  <a:pt x="5318954" y="1811914"/>
                </a:lnTo>
                <a:cubicBezTo>
                  <a:pt x="5307286" y="1806846"/>
                  <a:pt x="5296282" y="1801489"/>
                  <a:pt x="5286087" y="1796038"/>
                </a:cubicBezTo>
                <a:cubicBezTo>
                  <a:pt x="5267421" y="1803916"/>
                  <a:pt x="5235010" y="1777240"/>
                  <a:pt x="5223002" y="1799482"/>
                </a:cubicBezTo>
                <a:cubicBezTo>
                  <a:pt x="5208754" y="1792747"/>
                  <a:pt x="5206223" y="1781112"/>
                  <a:pt x="5200540" y="1796400"/>
                </a:cubicBezTo>
                <a:cubicBezTo>
                  <a:pt x="5189195" y="1793341"/>
                  <a:pt x="5163438" y="1783749"/>
                  <a:pt x="5154928" y="1781130"/>
                </a:cubicBezTo>
                <a:lnTo>
                  <a:pt x="5149478" y="1780679"/>
                </a:lnTo>
                <a:lnTo>
                  <a:pt x="5130626" y="1768669"/>
                </a:lnTo>
                <a:lnTo>
                  <a:pt x="5102239" y="1753436"/>
                </a:lnTo>
                <a:lnTo>
                  <a:pt x="5099658" y="1753538"/>
                </a:lnTo>
                <a:lnTo>
                  <a:pt x="5088508" y="1745106"/>
                </a:lnTo>
                <a:cubicBezTo>
                  <a:pt x="5085358" y="1741849"/>
                  <a:pt x="5083121" y="1738271"/>
                  <a:pt x="5082205" y="1734262"/>
                </a:cubicBezTo>
                <a:cubicBezTo>
                  <a:pt x="5020903" y="1734556"/>
                  <a:pt x="4986687" y="1705479"/>
                  <a:pt x="4931750" y="1691385"/>
                </a:cubicBezTo>
                <a:cubicBezTo>
                  <a:pt x="4875712" y="1668857"/>
                  <a:pt x="4861742" y="1656961"/>
                  <a:pt x="4824030" y="1643040"/>
                </a:cubicBezTo>
                <a:cubicBezTo>
                  <a:pt x="4807877" y="1634825"/>
                  <a:pt x="4755343" y="1567089"/>
                  <a:pt x="4758423" y="1579191"/>
                </a:cubicBezTo>
                <a:cubicBezTo>
                  <a:pt x="4718632" y="1542702"/>
                  <a:pt x="4569309" y="1564284"/>
                  <a:pt x="4514045" y="1535848"/>
                </a:cubicBezTo>
                <a:lnTo>
                  <a:pt x="4458973" y="1525122"/>
                </a:lnTo>
                <a:cubicBezTo>
                  <a:pt x="4484007" y="1509039"/>
                  <a:pt x="4407630" y="1522247"/>
                  <a:pt x="4423105" y="1500018"/>
                </a:cubicBezTo>
                <a:lnTo>
                  <a:pt x="4400073" y="1499739"/>
                </a:lnTo>
                <a:lnTo>
                  <a:pt x="4395961" y="1499863"/>
                </a:lnTo>
                <a:lnTo>
                  <a:pt x="4382523" y="1496619"/>
                </a:lnTo>
                <a:lnTo>
                  <a:pt x="4374971" y="1500377"/>
                </a:lnTo>
                <a:lnTo>
                  <a:pt x="4352051" y="1498843"/>
                </a:lnTo>
                <a:cubicBezTo>
                  <a:pt x="4344046" y="1497545"/>
                  <a:pt x="4336114" y="1495307"/>
                  <a:pt x="4328364" y="1491566"/>
                </a:cubicBezTo>
                <a:cubicBezTo>
                  <a:pt x="4309479" y="1471189"/>
                  <a:pt x="4242449" y="1478045"/>
                  <a:pt x="4220142" y="1451803"/>
                </a:cubicBezTo>
                <a:cubicBezTo>
                  <a:pt x="4210098" y="1443705"/>
                  <a:pt x="4167770" y="1428132"/>
                  <a:pt x="4152921" y="1430969"/>
                </a:cubicBezTo>
                <a:cubicBezTo>
                  <a:pt x="4142686" y="1428914"/>
                  <a:pt x="4134947" y="1422963"/>
                  <a:pt x="4123498" y="1427696"/>
                </a:cubicBezTo>
                <a:cubicBezTo>
                  <a:pt x="4107912" y="1432707"/>
                  <a:pt x="4091210" y="1409448"/>
                  <a:pt x="4085026" y="1420005"/>
                </a:cubicBezTo>
                <a:cubicBezTo>
                  <a:pt x="4072823" y="1403781"/>
                  <a:pt x="4036932" y="1413042"/>
                  <a:pt x="4014120" y="1410025"/>
                </a:cubicBezTo>
                <a:cubicBezTo>
                  <a:pt x="4006441" y="1395614"/>
                  <a:pt x="3966150" y="1403492"/>
                  <a:pt x="3924085" y="1390368"/>
                </a:cubicBezTo>
                <a:cubicBezTo>
                  <a:pt x="3916167" y="1374069"/>
                  <a:pt x="3895606" y="1381656"/>
                  <a:pt x="3875102" y="1356231"/>
                </a:cubicBezTo>
                <a:cubicBezTo>
                  <a:pt x="3872529" y="1357063"/>
                  <a:pt x="3869710" y="1357674"/>
                  <a:pt x="3866735" y="1358044"/>
                </a:cubicBezTo>
                <a:cubicBezTo>
                  <a:pt x="3849446" y="1360201"/>
                  <a:pt x="3830687" y="1353979"/>
                  <a:pt x="3824835" y="1344150"/>
                </a:cubicBezTo>
                <a:cubicBezTo>
                  <a:pt x="3788907" y="1307152"/>
                  <a:pt x="3740067" y="1291192"/>
                  <a:pt x="3698316" y="1271660"/>
                </a:cubicBezTo>
                <a:cubicBezTo>
                  <a:pt x="3649205" y="1251666"/>
                  <a:pt x="3663792" y="1285105"/>
                  <a:pt x="3615875" y="1245166"/>
                </a:cubicBezTo>
                <a:cubicBezTo>
                  <a:pt x="3602284" y="1250335"/>
                  <a:pt x="3593842" y="1247907"/>
                  <a:pt x="3583351" y="1239605"/>
                </a:cubicBezTo>
                <a:cubicBezTo>
                  <a:pt x="3558986" y="1230451"/>
                  <a:pt x="3544123" y="1250078"/>
                  <a:pt x="3529058" y="1230047"/>
                </a:cubicBezTo>
                <a:cubicBezTo>
                  <a:pt x="3504971" y="1224389"/>
                  <a:pt x="3461950" y="1211157"/>
                  <a:pt x="3438822" y="1205661"/>
                </a:cubicBezTo>
                <a:cubicBezTo>
                  <a:pt x="3413595" y="1198250"/>
                  <a:pt x="3430158" y="1179572"/>
                  <a:pt x="3390292" y="1197075"/>
                </a:cubicBezTo>
                <a:cubicBezTo>
                  <a:pt x="3369769" y="1182654"/>
                  <a:pt x="3355349" y="1191712"/>
                  <a:pt x="3315537" y="1185391"/>
                </a:cubicBezTo>
                <a:lnTo>
                  <a:pt x="3305896" y="1180025"/>
                </a:lnTo>
                <a:lnTo>
                  <a:pt x="3260055" y="1189560"/>
                </a:lnTo>
                <a:cubicBezTo>
                  <a:pt x="3195508" y="1150095"/>
                  <a:pt x="3250892" y="1208015"/>
                  <a:pt x="3136098" y="1171708"/>
                </a:cubicBezTo>
                <a:cubicBezTo>
                  <a:pt x="3131461" y="1166620"/>
                  <a:pt x="3114868" y="1166657"/>
                  <a:pt x="3113533" y="1171758"/>
                </a:cubicBezTo>
                <a:cubicBezTo>
                  <a:pt x="3106857" y="1168465"/>
                  <a:pt x="3094246" y="1155020"/>
                  <a:pt x="3087934" y="1162189"/>
                </a:cubicBezTo>
                <a:cubicBezTo>
                  <a:pt x="3068672" y="1158062"/>
                  <a:pt x="3050252" y="1152613"/>
                  <a:pt x="3033101" y="1146004"/>
                </a:cubicBezTo>
                <a:lnTo>
                  <a:pt x="2999082" y="1129337"/>
                </a:lnTo>
                <a:lnTo>
                  <a:pt x="2988144" y="1133783"/>
                </a:lnTo>
                <a:cubicBezTo>
                  <a:pt x="2981074" y="1135684"/>
                  <a:pt x="2973438" y="1136134"/>
                  <a:pt x="2964880" y="1133160"/>
                </a:cubicBezTo>
                <a:cubicBezTo>
                  <a:pt x="2920272" y="1101032"/>
                  <a:pt x="2955174" y="1146378"/>
                  <a:pt x="2871083" y="1114281"/>
                </a:cubicBezTo>
                <a:cubicBezTo>
                  <a:pt x="2868197" y="1110308"/>
                  <a:pt x="2855296" y="1109570"/>
                  <a:pt x="2853547" y="1113282"/>
                </a:cubicBezTo>
                <a:cubicBezTo>
                  <a:pt x="2848818" y="1110541"/>
                  <a:pt x="2840909" y="1100024"/>
                  <a:pt x="2834998" y="1105032"/>
                </a:cubicBezTo>
                <a:lnTo>
                  <a:pt x="2832012" y="1103667"/>
                </a:lnTo>
                <a:lnTo>
                  <a:pt x="2831450" y="1103681"/>
                </a:lnTo>
                <a:lnTo>
                  <a:pt x="2830158" y="1102819"/>
                </a:lnTo>
                <a:lnTo>
                  <a:pt x="2817969" y="1097243"/>
                </a:lnTo>
                <a:lnTo>
                  <a:pt x="2812278" y="1097008"/>
                </a:lnTo>
                <a:cubicBezTo>
                  <a:pt x="2782953" y="1091570"/>
                  <a:pt x="2756661" y="1082109"/>
                  <a:pt x="2735949" y="1069536"/>
                </a:cubicBezTo>
                <a:cubicBezTo>
                  <a:pt x="2704652" y="1068600"/>
                  <a:pt x="2701319" y="1062997"/>
                  <a:pt x="2700542" y="1056907"/>
                </a:cubicBezTo>
                <a:cubicBezTo>
                  <a:pt x="2692895" y="1054717"/>
                  <a:pt x="2696137" y="1057657"/>
                  <a:pt x="2690071" y="1056397"/>
                </a:cubicBezTo>
                <a:cubicBezTo>
                  <a:pt x="2682526" y="1053926"/>
                  <a:pt x="2664085" y="1044914"/>
                  <a:pt x="2655269" y="1042078"/>
                </a:cubicBezTo>
                <a:lnTo>
                  <a:pt x="2637172" y="1039382"/>
                </a:lnTo>
                <a:cubicBezTo>
                  <a:pt x="2618740" y="1035689"/>
                  <a:pt x="2563972" y="1022806"/>
                  <a:pt x="2544676" y="1019916"/>
                </a:cubicBezTo>
                <a:cubicBezTo>
                  <a:pt x="2535131" y="1024179"/>
                  <a:pt x="2527645" y="1024310"/>
                  <a:pt x="2521406" y="1022036"/>
                </a:cubicBezTo>
                <a:lnTo>
                  <a:pt x="2462038" y="992687"/>
                </a:lnTo>
                <a:cubicBezTo>
                  <a:pt x="2457267" y="998575"/>
                  <a:pt x="2454415" y="994722"/>
                  <a:pt x="2448962" y="988555"/>
                </a:cubicBezTo>
                <a:lnTo>
                  <a:pt x="2444223" y="985580"/>
                </a:lnTo>
                <a:lnTo>
                  <a:pt x="2428175" y="997242"/>
                </a:lnTo>
                <a:lnTo>
                  <a:pt x="2398519" y="1001482"/>
                </a:lnTo>
                <a:lnTo>
                  <a:pt x="2385271" y="993786"/>
                </a:lnTo>
                <a:cubicBezTo>
                  <a:pt x="2368549" y="986294"/>
                  <a:pt x="2317218" y="964586"/>
                  <a:pt x="2298174" y="956527"/>
                </a:cubicBezTo>
                <a:lnTo>
                  <a:pt x="2271014" y="945440"/>
                </a:lnTo>
                <a:cubicBezTo>
                  <a:pt x="2261629" y="920979"/>
                  <a:pt x="2212674" y="951665"/>
                  <a:pt x="2214838" y="924396"/>
                </a:cubicBezTo>
                <a:cubicBezTo>
                  <a:pt x="2190842" y="943574"/>
                  <a:pt x="2075228" y="913189"/>
                  <a:pt x="2038407" y="916628"/>
                </a:cubicBezTo>
                <a:cubicBezTo>
                  <a:pt x="2032484" y="904831"/>
                  <a:pt x="1973457" y="924022"/>
                  <a:pt x="1958268" y="931677"/>
                </a:cubicBezTo>
                <a:cubicBezTo>
                  <a:pt x="1839915" y="946361"/>
                  <a:pt x="1772277" y="921208"/>
                  <a:pt x="1740316" y="931710"/>
                </a:cubicBezTo>
                <a:cubicBezTo>
                  <a:pt x="1656352" y="938742"/>
                  <a:pt x="1517316" y="972175"/>
                  <a:pt x="1454477" y="973878"/>
                </a:cubicBezTo>
                <a:cubicBezTo>
                  <a:pt x="1447844" y="955844"/>
                  <a:pt x="1381857" y="986836"/>
                  <a:pt x="1385984" y="958621"/>
                </a:cubicBezTo>
                <a:cubicBezTo>
                  <a:pt x="1378957" y="947708"/>
                  <a:pt x="1362850" y="949599"/>
                  <a:pt x="1355604" y="960893"/>
                </a:cubicBezTo>
                <a:cubicBezTo>
                  <a:pt x="1336238" y="960625"/>
                  <a:pt x="1324013" y="948157"/>
                  <a:pt x="1305323" y="967511"/>
                </a:cubicBezTo>
                <a:cubicBezTo>
                  <a:pt x="1278705" y="967786"/>
                  <a:pt x="1146105" y="939369"/>
                  <a:pt x="1125607" y="968467"/>
                </a:cubicBezTo>
                <a:cubicBezTo>
                  <a:pt x="1041186" y="960317"/>
                  <a:pt x="1070003" y="976412"/>
                  <a:pt x="1016562" y="975260"/>
                </a:cubicBezTo>
                <a:cubicBezTo>
                  <a:pt x="920672" y="944685"/>
                  <a:pt x="862370" y="992122"/>
                  <a:pt x="818620" y="987723"/>
                </a:cubicBezTo>
                <a:cubicBezTo>
                  <a:pt x="727112" y="1020869"/>
                  <a:pt x="685054" y="997074"/>
                  <a:pt x="611870" y="1002547"/>
                </a:cubicBezTo>
                <a:cubicBezTo>
                  <a:pt x="577961" y="997418"/>
                  <a:pt x="564317" y="1026491"/>
                  <a:pt x="520325" y="1010590"/>
                </a:cubicBezTo>
                <a:cubicBezTo>
                  <a:pt x="496481" y="1040851"/>
                  <a:pt x="408644" y="1032874"/>
                  <a:pt x="386188" y="1040956"/>
                </a:cubicBezTo>
                <a:cubicBezTo>
                  <a:pt x="353018" y="1051266"/>
                  <a:pt x="333397" y="1021789"/>
                  <a:pt x="272629" y="1010300"/>
                </a:cubicBezTo>
                <a:cubicBezTo>
                  <a:pt x="249098" y="1021439"/>
                  <a:pt x="118307" y="1018785"/>
                  <a:pt x="113450" y="1038933"/>
                </a:cubicBezTo>
                <a:cubicBezTo>
                  <a:pt x="87868" y="1055176"/>
                  <a:pt x="43374" y="1053924"/>
                  <a:pt x="4256" y="1060111"/>
                </a:cubicBezTo>
                <a:lnTo>
                  <a:pt x="0" y="1059714"/>
                </a:lnTo>
                <a:lnTo>
                  <a:pt x="0" y="0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2699A-8F2D-FFBA-9BA2-9E45A4B9E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81" y="-2061143"/>
            <a:ext cx="9287124" cy="264766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ea typeface="Batang"/>
              </a:rPr>
              <a:t>CHESS ENGINE</a:t>
            </a:r>
            <a:endParaRPr lang="en-US" dirty="0"/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AEFD2FD1-B3A5-4E1D-BCC8-7684A5440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052" y="5939656"/>
            <a:ext cx="7301949" cy="91834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102" fmla="*/ 9517856 w 9517857"/>
              <a:gd name="connsiteY102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551625 w 9517857"/>
              <a:gd name="connsiteY93" fmla="*/ 16151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102" fmla="*/ 9517856 w 9517857"/>
              <a:gd name="connsiteY102" fmla="*/ 0 h 918356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660110 w 9517857"/>
              <a:gd name="connsiteY48" fmla="*/ 348714 h 918344"/>
              <a:gd name="connsiteX49" fmla="*/ 3750023 w 9517857"/>
              <a:gd name="connsiteY49" fmla="*/ 370666 h 918344"/>
              <a:gd name="connsiteX50" fmla="*/ 3844133 w 9517857"/>
              <a:gd name="connsiteY50" fmla="*/ 360636 h 918344"/>
              <a:gd name="connsiteX51" fmla="*/ 3913545 w 9517857"/>
              <a:gd name="connsiteY51" fmla="*/ 344223 h 918344"/>
              <a:gd name="connsiteX52" fmla="*/ 4266740 w 9517857"/>
              <a:gd name="connsiteY52" fmla="*/ 361442 h 918344"/>
              <a:gd name="connsiteX53" fmla="*/ 4430770 w 9517857"/>
              <a:gd name="connsiteY53" fmla="*/ 342631 h 918344"/>
              <a:gd name="connsiteX54" fmla="*/ 4512664 w 9517857"/>
              <a:gd name="connsiteY54" fmla="*/ 319936 h 918344"/>
              <a:gd name="connsiteX55" fmla="*/ 4616423 w 9517857"/>
              <a:gd name="connsiteY55" fmla="*/ 290902 h 918344"/>
              <a:gd name="connsiteX56" fmla="*/ 4691675 w 9517857"/>
              <a:gd name="connsiteY56" fmla="*/ 253999 h 918344"/>
              <a:gd name="connsiteX57" fmla="*/ 4689051 w 9517857"/>
              <a:gd name="connsiteY57" fmla="*/ 250956 h 918344"/>
              <a:gd name="connsiteX58" fmla="*/ 4719994 w 9517857"/>
              <a:gd name="connsiteY58" fmla="*/ 245295 h 918344"/>
              <a:gd name="connsiteX59" fmla="*/ 4752894 w 9517857"/>
              <a:gd name="connsiteY59" fmla="*/ 239863 h 918344"/>
              <a:gd name="connsiteX60" fmla="*/ 4769329 w 9517857"/>
              <a:gd name="connsiteY60" fmla="*/ 233573 h 918344"/>
              <a:gd name="connsiteX61" fmla="*/ 4775634 w 9517857"/>
              <a:gd name="connsiteY61" fmla="*/ 234051 h 918344"/>
              <a:gd name="connsiteX62" fmla="*/ 4790452 w 9517857"/>
              <a:gd name="connsiteY62" fmla="*/ 233560 h 918344"/>
              <a:gd name="connsiteX63" fmla="*/ 4789062 w 9517857"/>
              <a:gd name="connsiteY63" fmla="*/ 241912 h 918344"/>
              <a:gd name="connsiteX64" fmla="*/ 4827826 w 9517857"/>
              <a:gd name="connsiteY64" fmla="*/ 246965 h 918344"/>
              <a:gd name="connsiteX65" fmla="*/ 4892569 w 9517857"/>
              <a:gd name="connsiteY65" fmla="*/ 249921 h 918344"/>
              <a:gd name="connsiteX66" fmla="*/ 4896611 w 9517857"/>
              <a:gd name="connsiteY66" fmla="*/ 240436 h 918344"/>
              <a:gd name="connsiteX67" fmla="*/ 4917286 w 9517857"/>
              <a:gd name="connsiteY67" fmla="*/ 243647 h 918344"/>
              <a:gd name="connsiteX68" fmla="*/ 4981173 w 9517857"/>
              <a:gd name="connsiteY68" fmla="*/ 247091 h 918344"/>
              <a:gd name="connsiteX69" fmla="*/ 5060397 w 9517857"/>
              <a:gd name="connsiteY69" fmla="*/ 263676 h 918344"/>
              <a:gd name="connsiteX70" fmla="*/ 5252996 w 9517857"/>
              <a:gd name="connsiteY70" fmla="*/ 270643 h 918344"/>
              <a:gd name="connsiteX71" fmla="*/ 5358056 w 9517857"/>
              <a:gd name="connsiteY71" fmla="*/ 247236 h 918344"/>
              <a:gd name="connsiteX72" fmla="*/ 5426496 w 9517857"/>
              <a:gd name="connsiteY72" fmla="*/ 235130 h 918344"/>
              <a:gd name="connsiteX73" fmla="*/ 5497161 w 9517857"/>
              <a:gd name="connsiteY73" fmla="*/ 228796 h 918344"/>
              <a:gd name="connsiteX74" fmla="*/ 5826043 w 9517857"/>
              <a:gd name="connsiteY74" fmla="*/ 148061 h 918344"/>
              <a:gd name="connsiteX75" fmla="*/ 6013415 w 9517857"/>
              <a:gd name="connsiteY75" fmla="*/ 137304 h 918344"/>
              <a:gd name="connsiteX76" fmla="*/ 6080994 w 9517857"/>
              <a:gd name="connsiteY76" fmla="*/ 142926 h 918344"/>
              <a:gd name="connsiteX77" fmla="*/ 6194152 w 9517857"/>
              <a:gd name="connsiteY77" fmla="*/ 151760 h 918344"/>
              <a:gd name="connsiteX78" fmla="*/ 6281379 w 9517857"/>
              <a:gd name="connsiteY78" fmla="*/ 181614 h 918344"/>
              <a:gd name="connsiteX79" fmla="*/ 6374947 w 9517857"/>
              <a:gd name="connsiteY79" fmla="*/ 179787 h 918344"/>
              <a:gd name="connsiteX80" fmla="*/ 6448518 w 9517857"/>
              <a:gd name="connsiteY80" fmla="*/ 164366 h 918344"/>
              <a:gd name="connsiteX81" fmla="*/ 6544700 w 9517857"/>
              <a:gd name="connsiteY81" fmla="*/ 167149 h 918344"/>
              <a:gd name="connsiteX82" fmla="*/ 6648353 w 9517857"/>
              <a:gd name="connsiteY82" fmla="*/ 172238 h 918344"/>
              <a:gd name="connsiteX83" fmla="*/ 6736227 w 9517857"/>
              <a:gd name="connsiteY83" fmla="*/ 173204 h 918344"/>
              <a:gd name="connsiteX84" fmla="*/ 6977218 w 9517857"/>
              <a:gd name="connsiteY84" fmla="*/ 184277 h 918344"/>
              <a:gd name="connsiteX85" fmla="*/ 7065221 w 9517857"/>
              <a:gd name="connsiteY85" fmla="*/ 227519 h 918344"/>
              <a:gd name="connsiteX86" fmla="*/ 7565449 w 9517857"/>
              <a:gd name="connsiteY86" fmla="*/ 258938 h 918344"/>
              <a:gd name="connsiteX87" fmla="*/ 7599285 w 9517857"/>
              <a:gd name="connsiteY87" fmla="*/ 266009 h 918344"/>
              <a:gd name="connsiteX88" fmla="*/ 7644411 w 9517857"/>
              <a:gd name="connsiteY88" fmla="*/ 258974 h 918344"/>
              <a:gd name="connsiteX89" fmla="*/ 7825110 w 9517857"/>
              <a:gd name="connsiteY89" fmla="*/ 229097 h 918344"/>
              <a:gd name="connsiteX90" fmla="*/ 7965804 w 9517857"/>
              <a:gd name="connsiteY90" fmla="*/ 190533 h 918344"/>
              <a:gd name="connsiteX91" fmla="*/ 8147401 w 9517857"/>
              <a:gd name="connsiteY91" fmla="*/ 205605 h 918344"/>
              <a:gd name="connsiteX92" fmla="*/ 8256033 w 9517857"/>
              <a:gd name="connsiteY92" fmla="*/ 193701 h 918344"/>
              <a:gd name="connsiteX93" fmla="*/ 8551625 w 9517857"/>
              <a:gd name="connsiteY93" fmla="*/ 161505 h 918344"/>
              <a:gd name="connsiteX94" fmla="*/ 8715976 w 9517857"/>
              <a:gd name="connsiteY94" fmla="*/ 178362 h 918344"/>
              <a:gd name="connsiteX95" fmla="*/ 8778827 w 9517857"/>
              <a:gd name="connsiteY95" fmla="*/ 172924 h 918344"/>
              <a:gd name="connsiteX96" fmla="*/ 8840778 w 9517857"/>
              <a:gd name="connsiteY96" fmla="*/ 143137 h 918344"/>
              <a:gd name="connsiteX97" fmla="*/ 9010380 w 9517857"/>
              <a:gd name="connsiteY97" fmla="*/ 91879 h 918344"/>
              <a:gd name="connsiteX98" fmla="*/ 9110856 w 9517857"/>
              <a:gd name="connsiteY98" fmla="*/ 70985 h 918344"/>
              <a:gd name="connsiteX99" fmla="*/ 9268817 w 9517857"/>
              <a:gd name="connsiteY99" fmla="*/ 53070 h 918344"/>
              <a:gd name="connsiteX100" fmla="*/ 9316667 w 9517857"/>
              <a:gd name="connsiteY100" fmla="*/ 45035 h 918344"/>
              <a:gd name="connsiteX101" fmla="*/ 9428209 w 9517857"/>
              <a:gd name="connsiteY101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660110 w 9517857"/>
              <a:gd name="connsiteY48" fmla="*/ 348714 h 918344"/>
              <a:gd name="connsiteX49" fmla="*/ 3750023 w 9517857"/>
              <a:gd name="connsiteY49" fmla="*/ 370666 h 918344"/>
              <a:gd name="connsiteX50" fmla="*/ 3844133 w 9517857"/>
              <a:gd name="connsiteY50" fmla="*/ 360636 h 918344"/>
              <a:gd name="connsiteX51" fmla="*/ 3913545 w 9517857"/>
              <a:gd name="connsiteY51" fmla="*/ 344223 h 918344"/>
              <a:gd name="connsiteX52" fmla="*/ 4266740 w 9517857"/>
              <a:gd name="connsiteY52" fmla="*/ 361442 h 918344"/>
              <a:gd name="connsiteX53" fmla="*/ 4430770 w 9517857"/>
              <a:gd name="connsiteY53" fmla="*/ 342631 h 918344"/>
              <a:gd name="connsiteX54" fmla="*/ 4512664 w 9517857"/>
              <a:gd name="connsiteY54" fmla="*/ 319936 h 918344"/>
              <a:gd name="connsiteX55" fmla="*/ 4616423 w 9517857"/>
              <a:gd name="connsiteY55" fmla="*/ 290902 h 918344"/>
              <a:gd name="connsiteX56" fmla="*/ 4691675 w 9517857"/>
              <a:gd name="connsiteY56" fmla="*/ 253999 h 918344"/>
              <a:gd name="connsiteX57" fmla="*/ 4689051 w 9517857"/>
              <a:gd name="connsiteY57" fmla="*/ 250956 h 918344"/>
              <a:gd name="connsiteX58" fmla="*/ 4719994 w 9517857"/>
              <a:gd name="connsiteY58" fmla="*/ 245295 h 918344"/>
              <a:gd name="connsiteX59" fmla="*/ 4752894 w 9517857"/>
              <a:gd name="connsiteY59" fmla="*/ 239863 h 918344"/>
              <a:gd name="connsiteX60" fmla="*/ 4769329 w 9517857"/>
              <a:gd name="connsiteY60" fmla="*/ 233573 h 918344"/>
              <a:gd name="connsiteX61" fmla="*/ 4775634 w 9517857"/>
              <a:gd name="connsiteY61" fmla="*/ 234051 h 918344"/>
              <a:gd name="connsiteX62" fmla="*/ 4790452 w 9517857"/>
              <a:gd name="connsiteY62" fmla="*/ 233560 h 918344"/>
              <a:gd name="connsiteX63" fmla="*/ 4789062 w 9517857"/>
              <a:gd name="connsiteY63" fmla="*/ 241912 h 918344"/>
              <a:gd name="connsiteX64" fmla="*/ 4827826 w 9517857"/>
              <a:gd name="connsiteY64" fmla="*/ 246965 h 918344"/>
              <a:gd name="connsiteX65" fmla="*/ 4892569 w 9517857"/>
              <a:gd name="connsiteY65" fmla="*/ 249921 h 918344"/>
              <a:gd name="connsiteX66" fmla="*/ 4896611 w 9517857"/>
              <a:gd name="connsiteY66" fmla="*/ 240436 h 918344"/>
              <a:gd name="connsiteX67" fmla="*/ 4917286 w 9517857"/>
              <a:gd name="connsiteY67" fmla="*/ 243647 h 918344"/>
              <a:gd name="connsiteX68" fmla="*/ 5060397 w 9517857"/>
              <a:gd name="connsiteY68" fmla="*/ 263676 h 918344"/>
              <a:gd name="connsiteX69" fmla="*/ 5252996 w 9517857"/>
              <a:gd name="connsiteY69" fmla="*/ 270643 h 918344"/>
              <a:gd name="connsiteX70" fmla="*/ 5358056 w 9517857"/>
              <a:gd name="connsiteY70" fmla="*/ 247236 h 918344"/>
              <a:gd name="connsiteX71" fmla="*/ 5426496 w 9517857"/>
              <a:gd name="connsiteY71" fmla="*/ 235130 h 918344"/>
              <a:gd name="connsiteX72" fmla="*/ 5497161 w 9517857"/>
              <a:gd name="connsiteY72" fmla="*/ 228796 h 918344"/>
              <a:gd name="connsiteX73" fmla="*/ 5826043 w 9517857"/>
              <a:gd name="connsiteY73" fmla="*/ 148061 h 918344"/>
              <a:gd name="connsiteX74" fmla="*/ 6013415 w 9517857"/>
              <a:gd name="connsiteY74" fmla="*/ 137304 h 918344"/>
              <a:gd name="connsiteX75" fmla="*/ 6080994 w 9517857"/>
              <a:gd name="connsiteY75" fmla="*/ 142926 h 918344"/>
              <a:gd name="connsiteX76" fmla="*/ 6194152 w 9517857"/>
              <a:gd name="connsiteY76" fmla="*/ 151760 h 918344"/>
              <a:gd name="connsiteX77" fmla="*/ 6281379 w 9517857"/>
              <a:gd name="connsiteY77" fmla="*/ 181614 h 918344"/>
              <a:gd name="connsiteX78" fmla="*/ 6374947 w 9517857"/>
              <a:gd name="connsiteY78" fmla="*/ 179787 h 918344"/>
              <a:gd name="connsiteX79" fmla="*/ 6448518 w 9517857"/>
              <a:gd name="connsiteY79" fmla="*/ 164366 h 918344"/>
              <a:gd name="connsiteX80" fmla="*/ 6544700 w 9517857"/>
              <a:gd name="connsiteY80" fmla="*/ 167149 h 918344"/>
              <a:gd name="connsiteX81" fmla="*/ 6648353 w 9517857"/>
              <a:gd name="connsiteY81" fmla="*/ 172238 h 918344"/>
              <a:gd name="connsiteX82" fmla="*/ 6736227 w 9517857"/>
              <a:gd name="connsiteY82" fmla="*/ 173204 h 918344"/>
              <a:gd name="connsiteX83" fmla="*/ 6977218 w 9517857"/>
              <a:gd name="connsiteY83" fmla="*/ 184277 h 918344"/>
              <a:gd name="connsiteX84" fmla="*/ 7065221 w 9517857"/>
              <a:gd name="connsiteY84" fmla="*/ 227519 h 918344"/>
              <a:gd name="connsiteX85" fmla="*/ 7565449 w 9517857"/>
              <a:gd name="connsiteY85" fmla="*/ 258938 h 918344"/>
              <a:gd name="connsiteX86" fmla="*/ 7599285 w 9517857"/>
              <a:gd name="connsiteY86" fmla="*/ 266009 h 918344"/>
              <a:gd name="connsiteX87" fmla="*/ 7644411 w 9517857"/>
              <a:gd name="connsiteY87" fmla="*/ 258974 h 918344"/>
              <a:gd name="connsiteX88" fmla="*/ 7825110 w 9517857"/>
              <a:gd name="connsiteY88" fmla="*/ 229097 h 918344"/>
              <a:gd name="connsiteX89" fmla="*/ 7965804 w 9517857"/>
              <a:gd name="connsiteY89" fmla="*/ 190533 h 918344"/>
              <a:gd name="connsiteX90" fmla="*/ 8147401 w 9517857"/>
              <a:gd name="connsiteY90" fmla="*/ 205605 h 918344"/>
              <a:gd name="connsiteX91" fmla="*/ 8256033 w 9517857"/>
              <a:gd name="connsiteY91" fmla="*/ 193701 h 918344"/>
              <a:gd name="connsiteX92" fmla="*/ 8551625 w 9517857"/>
              <a:gd name="connsiteY92" fmla="*/ 161505 h 918344"/>
              <a:gd name="connsiteX93" fmla="*/ 8715976 w 9517857"/>
              <a:gd name="connsiteY93" fmla="*/ 178362 h 918344"/>
              <a:gd name="connsiteX94" fmla="*/ 8778827 w 9517857"/>
              <a:gd name="connsiteY94" fmla="*/ 172924 h 918344"/>
              <a:gd name="connsiteX95" fmla="*/ 8840778 w 9517857"/>
              <a:gd name="connsiteY95" fmla="*/ 143137 h 918344"/>
              <a:gd name="connsiteX96" fmla="*/ 9010380 w 9517857"/>
              <a:gd name="connsiteY96" fmla="*/ 91879 h 918344"/>
              <a:gd name="connsiteX97" fmla="*/ 9110856 w 9517857"/>
              <a:gd name="connsiteY97" fmla="*/ 70985 h 918344"/>
              <a:gd name="connsiteX98" fmla="*/ 9268817 w 9517857"/>
              <a:gd name="connsiteY98" fmla="*/ 53070 h 918344"/>
              <a:gd name="connsiteX99" fmla="*/ 9316667 w 9517857"/>
              <a:gd name="connsiteY99" fmla="*/ 45035 h 918344"/>
              <a:gd name="connsiteX100" fmla="*/ 9428209 w 9517857"/>
              <a:gd name="connsiteY100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26043 w 9517857"/>
              <a:gd name="connsiteY72" fmla="*/ 148061 h 918344"/>
              <a:gd name="connsiteX73" fmla="*/ 6013415 w 9517857"/>
              <a:gd name="connsiteY73" fmla="*/ 137304 h 918344"/>
              <a:gd name="connsiteX74" fmla="*/ 6080994 w 9517857"/>
              <a:gd name="connsiteY74" fmla="*/ 142926 h 918344"/>
              <a:gd name="connsiteX75" fmla="*/ 6194152 w 9517857"/>
              <a:gd name="connsiteY75" fmla="*/ 151760 h 918344"/>
              <a:gd name="connsiteX76" fmla="*/ 6281379 w 9517857"/>
              <a:gd name="connsiteY76" fmla="*/ 181614 h 918344"/>
              <a:gd name="connsiteX77" fmla="*/ 6374947 w 9517857"/>
              <a:gd name="connsiteY77" fmla="*/ 179787 h 918344"/>
              <a:gd name="connsiteX78" fmla="*/ 6448518 w 9517857"/>
              <a:gd name="connsiteY78" fmla="*/ 164366 h 918344"/>
              <a:gd name="connsiteX79" fmla="*/ 6544700 w 9517857"/>
              <a:gd name="connsiteY79" fmla="*/ 167149 h 918344"/>
              <a:gd name="connsiteX80" fmla="*/ 6648353 w 9517857"/>
              <a:gd name="connsiteY80" fmla="*/ 172238 h 918344"/>
              <a:gd name="connsiteX81" fmla="*/ 6736227 w 9517857"/>
              <a:gd name="connsiteY81" fmla="*/ 173204 h 918344"/>
              <a:gd name="connsiteX82" fmla="*/ 6977218 w 9517857"/>
              <a:gd name="connsiteY82" fmla="*/ 184277 h 918344"/>
              <a:gd name="connsiteX83" fmla="*/ 7065221 w 9517857"/>
              <a:gd name="connsiteY83" fmla="*/ 227519 h 918344"/>
              <a:gd name="connsiteX84" fmla="*/ 7565449 w 9517857"/>
              <a:gd name="connsiteY84" fmla="*/ 258938 h 918344"/>
              <a:gd name="connsiteX85" fmla="*/ 7599285 w 9517857"/>
              <a:gd name="connsiteY85" fmla="*/ 266009 h 918344"/>
              <a:gd name="connsiteX86" fmla="*/ 7644411 w 9517857"/>
              <a:gd name="connsiteY86" fmla="*/ 258974 h 918344"/>
              <a:gd name="connsiteX87" fmla="*/ 7825110 w 9517857"/>
              <a:gd name="connsiteY87" fmla="*/ 229097 h 918344"/>
              <a:gd name="connsiteX88" fmla="*/ 7965804 w 9517857"/>
              <a:gd name="connsiteY88" fmla="*/ 190533 h 918344"/>
              <a:gd name="connsiteX89" fmla="*/ 8147401 w 9517857"/>
              <a:gd name="connsiteY89" fmla="*/ 205605 h 918344"/>
              <a:gd name="connsiteX90" fmla="*/ 8256033 w 9517857"/>
              <a:gd name="connsiteY90" fmla="*/ 193701 h 918344"/>
              <a:gd name="connsiteX91" fmla="*/ 8551625 w 9517857"/>
              <a:gd name="connsiteY91" fmla="*/ 161505 h 918344"/>
              <a:gd name="connsiteX92" fmla="*/ 8715976 w 9517857"/>
              <a:gd name="connsiteY92" fmla="*/ 178362 h 918344"/>
              <a:gd name="connsiteX93" fmla="*/ 8778827 w 9517857"/>
              <a:gd name="connsiteY93" fmla="*/ 172924 h 918344"/>
              <a:gd name="connsiteX94" fmla="*/ 8840778 w 9517857"/>
              <a:gd name="connsiteY94" fmla="*/ 143137 h 918344"/>
              <a:gd name="connsiteX95" fmla="*/ 9010380 w 9517857"/>
              <a:gd name="connsiteY95" fmla="*/ 91879 h 918344"/>
              <a:gd name="connsiteX96" fmla="*/ 9110856 w 9517857"/>
              <a:gd name="connsiteY96" fmla="*/ 70985 h 918344"/>
              <a:gd name="connsiteX97" fmla="*/ 9268817 w 9517857"/>
              <a:gd name="connsiteY97" fmla="*/ 53070 h 918344"/>
              <a:gd name="connsiteX98" fmla="*/ 9316667 w 9517857"/>
              <a:gd name="connsiteY98" fmla="*/ 45035 h 918344"/>
              <a:gd name="connsiteX99" fmla="*/ 9428209 w 9517857"/>
              <a:gd name="connsiteY99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6013415 w 9517857"/>
              <a:gd name="connsiteY72" fmla="*/ 137304 h 918344"/>
              <a:gd name="connsiteX73" fmla="*/ 6080994 w 9517857"/>
              <a:gd name="connsiteY73" fmla="*/ 1429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80994 w 9517857"/>
              <a:gd name="connsiteY73" fmla="*/ 1429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350974 w 9517857"/>
              <a:gd name="connsiteY84" fmla="*/ 3803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366801 w 9517857"/>
              <a:gd name="connsiteY83" fmla="*/ 258938 h 918344"/>
              <a:gd name="connsiteX84" fmla="*/ 7350974 w 9517857"/>
              <a:gd name="connsiteY84" fmla="*/ 3803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366801 w 9517857"/>
              <a:gd name="connsiteY83" fmla="*/ 258938 h 918344"/>
              <a:gd name="connsiteX84" fmla="*/ 7433745 w 9517857"/>
              <a:gd name="connsiteY84" fmla="*/ 24695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547829 w 9517857"/>
              <a:gd name="connsiteY34" fmla="*/ 5661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13545 w 9517857"/>
              <a:gd name="connsiteY49" fmla="*/ 34422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13545 w 9517857"/>
              <a:gd name="connsiteY49" fmla="*/ 34422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8147401 w 9517857"/>
              <a:gd name="connsiteY86" fmla="*/ 205605 h 918344"/>
              <a:gd name="connsiteX87" fmla="*/ 8256033 w 9517857"/>
              <a:gd name="connsiteY87" fmla="*/ 193701 h 918344"/>
              <a:gd name="connsiteX88" fmla="*/ 8551625 w 9517857"/>
              <a:gd name="connsiteY88" fmla="*/ 161505 h 918344"/>
              <a:gd name="connsiteX89" fmla="*/ 8715976 w 9517857"/>
              <a:gd name="connsiteY89" fmla="*/ 178362 h 918344"/>
              <a:gd name="connsiteX90" fmla="*/ 8778827 w 9517857"/>
              <a:gd name="connsiteY90" fmla="*/ 172924 h 918344"/>
              <a:gd name="connsiteX91" fmla="*/ 8840778 w 9517857"/>
              <a:gd name="connsiteY91" fmla="*/ 143137 h 918344"/>
              <a:gd name="connsiteX92" fmla="*/ 9010380 w 9517857"/>
              <a:gd name="connsiteY92" fmla="*/ 91879 h 918344"/>
              <a:gd name="connsiteX93" fmla="*/ 9110856 w 9517857"/>
              <a:gd name="connsiteY93" fmla="*/ 70985 h 918344"/>
              <a:gd name="connsiteX94" fmla="*/ 9268817 w 9517857"/>
              <a:gd name="connsiteY94" fmla="*/ 53070 h 918344"/>
              <a:gd name="connsiteX95" fmla="*/ 9316667 w 9517857"/>
              <a:gd name="connsiteY95" fmla="*/ 45035 h 918344"/>
              <a:gd name="connsiteX96" fmla="*/ 9428209 w 9517857"/>
              <a:gd name="connsiteY96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8106016 w 9517857"/>
              <a:gd name="connsiteY86" fmla="*/ 231005 h 918344"/>
              <a:gd name="connsiteX87" fmla="*/ 8256033 w 9517857"/>
              <a:gd name="connsiteY87" fmla="*/ 193701 h 918344"/>
              <a:gd name="connsiteX88" fmla="*/ 8551625 w 9517857"/>
              <a:gd name="connsiteY88" fmla="*/ 161505 h 918344"/>
              <a:gd name="connsiteX89" fmla="*/ 8715976 w 9517857"/>
              <a:gd name="connsiteY89" fmla="*/ 178362 h 918344"/>
              <a:gd name="connsiteX90" fmla="*/ 8778827 w 9517857"/>
              <a:gd name="connsiteY90" fmla="*/ 172924 h 918344"/>
              <a:gd name="connsiteX91" fmla="*/ 8840778 w 9517857"/>
              <a:gd name="connsiteY91" fmla="*/ 143137 h 918344"/>
              <a:gd name="connsiteX92" fmla="*/ 9010380 w 9517857"/>
              <a:gd name="connsiteY92" fmla="*/ 91879 h 918344"/>
              <a:gd name="connsiteX93" fmla="*/ 9110856 w 9517857"/>
              <a:gd name="connsiteY93" fmla="*/ 70985 h 918344"/>
              <a:gd name="connsiteX94" fmla="*/ 9268817 w 9517857"/>
              <a:gd name="connsiteY94" fmla="*/ 53070 h 918344"/>
              <a:gd name="connsiteX95" fmla="*/ 9316667 w 9517857"/>
              <a:gd name="connsiteY95" fmla="*/ 45035 h 918344"/>
              <a:gd name="connsiteX96" fmla="*/ 9428209 w 9517857"/>
              <a:gd name="connsiteY96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6014778 w 9517857"/>
              <a:gd name="connsiteY71" fmla="*/ 16832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840778 w 9517857"/>
              <a:gd name="connsiteY89" fmla="*/ 143137 h 918344"/>
              <a:gd name="connsiteX90" fmla="*/ 9010380 w 9517857"/>
              <a:gd name="connsiteY90" fmla="*/ 91879 h 918344"/>
              <a:gd name="connsiteX91" fmla="*/ 9110856 w 9517857"/>
              <a:gd name="connsiteY91" fmla="*/ 70985 h 918344"/>
              <a:gd name="connsiteX92" fmla="*/ 9268817 w 9517857"/>
              <a:gd name="connsiteY92" fmla="*/ 53070 h 918344"/>
              <a:gd name="connsiteX93" fmla="*/ 9316667 w 9517857"/>
              <a:gd name="connsiteY93" fmla="*/ 45035 h 918344"/>
              <a:gd name="connsiteX94" fmla="*/ 9428209 w 9517857"/>
              <a:gd name="connsiteY94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840778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683515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63955 w 9517857"/>
              <a:gd name="connsiteY85" fmla="*/ 2056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683515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9517857" h="918344">
                <a:moveTo>
                  <a:pt x="4686423" y="247907"/>
                </a:moveTo>
                <a:lnTo>
                  <a:pt x="4689051" y="250956"/>
                </a:lnTo>
                <a:lnTo>
                  <a:pt x="4687244" y="251286"/>
                </a:lnTo>
                <a:lnTo>
                  <a:pt x="4686423" y="247907"/>
                </a:lnTo>
                <a:close/>
                <a:moveTo>
                  <a:pt x="4685225" y="246518"/>
                </a:moveTo>
                <a:cubicBezTo>
                  <a:pt x="4688837" y="243186"/>
                  <a:pt x="4687468" y="244586"/>
                  <a:pt x="4686133" y="246715"/>
                </a:cubicBezTo>
                <a:cubicBezTo>
                  <a:pt x="4686230" y="247112"/>
                  <a:pt x="4686326" y="247510"/>
                  <a:pt x="4686423" y="247907"/>
                </a:cubicBezTo>
                <a:lnTo>
                  <a:pt x="4685225" y="246518"/>
                </a:lnTo>
                <a:close/>
                <a:moveTo>
                  <a:pt x="9428209" y="29911"/>
                </a:moveTo>
                <a:lnTo>
                  <a:pt x="9517857" y="0"/>
                </a:lnTo>
                <a:lnTo>
                  <a:pt x="9517857" y="918344"/>
                </a:lnTo>
                <a:lnTo>
                  <a:pt x="14604" y="918344"/>
                </a:lnTo>
                <a:lnTo>
                  <a:pt x="12841" y="917751"/>
                </a:lnTo>
                <a:cubicBezTo>
                  <a:pt x="4532" y="914852"/>
                  <a:pt x="-773" y="912795"/>
                  <a:pt x="93" y="912459"/>
                </a:cubicBezTo>
                <a:cubicBezTo>
                  <a:pt x="172" y="912286"/>
                  <a:pt x="58594" y="890483"/>
                  <a:pt x="58674" y="890310"/>
                </a:cubicBezTo>
                <a:cubicBezTo>
                  <a:pt x="127436" y="929602"/>
                  <a:pt x="206243" y="828214"/>
                  <a:pt x="275005" y="807217"/>
                </a:cubicBezTo>
                <a:cubicBezTo>
                  <a:pt x="303983" y="806075"/>
                  <a:pt x="504960" y="777363"/>
                  <a:pt x="587824" y="798183"/>
                </a:cubicBezTo>
                <a:cubicBezTo>
                  <a:pt x="598733" y="769336"/>
                  <a:pt x="682904" y="785912"/>
                  <a:pt x="651826" y="738326"/>
                </a:cubicBezTo>
                <a:cubicBezTo>
                  <a:pt x="688440" y="737850"/>
                  <a:pt x="753255" y="750384"/>
                  <a:pt x="727985" y="719814"/>
                </a:cubicBezTo>
                <a:cubicBezTo>
                  <a:pt x="739648" y="718737"/>
                  <a:pt x="775717" y="715075"/>
                  <a:pt x="778982" y="710130"/>
                </a:cubicBezTo>
                <a:cubicBezTo>
                  <a:pt x="779189" y="709395"/>
                  <a:pt x="849736" y="718709"/>
                  <a:pt x="849944" y="717975"/>
                </a:cubicBezTo>
                <a:lnTo>
                  <a:pt x="921659" y="712683"/>
                </a:lnTo>
                <a:lnTo>
                  <a:pt x="930946" y="734034"/>
                </a:lnTo>
                <a:lnTo>
                  <a:pt x="986250" y="713518"/>
                </a:lnTo>
                <a:lnTo>
                  <a:pt x="1013752" y="713349"/>
                </a:lnTo>
                <a:lnTo>
                  <a:pt x="1023734" y="718559"/>
                </a:lnTo>
                <a:cubicBezTo>
                  <a:pt x="1033291" y="721264"/>
                  <a:pt x="1045398" y="721382"/>
                  <a:pt x="1063207" y="715639"/>
                </a:cubicBezTo>
                <a:lnTo>
                  <a:pt x="1081980" y="738443"/>
                </a:lnTo>
                <a:lnTo>
                  <a:pt x="1218120" y="713268"/>
                </a:lnTo>
                <a:cubicBezTo>
                  <a:pt x="1230137" y="716150"/>
                  <a:pt x="1387179" y="685167"/>
                  <a:pt x="1397459" y="691178"/>
                </a:cubicBezTo>
                <a:cubicBezTo>
                  <a:pt x="1490025" y="704972"/>
                  <a:pt x="1465878" y="715592"/>
                  <a:pt x="1580688" y="693685"/>
                </a:cubicBezTo>
                <a:cubicBezTo>
                  <a:pt x="1607067" y="704367"/>
                  <a:pt x="1719477" y="658227"/>
                  <a:pt x="1772334" y="710628"/>
                </a:cubicBezTo>
                <a:cubicBezTo>
                  <a:pt x="1745536" y="644812"/>
                  <a:pt x="1976078" y="716424"/>
                  <a:pt x="2002561" y="659905"/>
                </a:cubicBezTo>
                <a:cubicBezTo>
                  <a:pt x="2045346" y="660345"/>
                  <a:pt x="2166676" y="654379"/>
                  <a:pt x="2135144" y="636489"/>
                </a:cubicBezTo>
                <a:cubicBezTo>
                  <a:pt x="2226022" y="620861"/>
                  <a:pt x="2361353" y="588467"/>
                  <a:pt x="2448505" y="578838"/>
                </a:cubicBezTo>
                <a:cubicBezTo>
                  <a:pt x="2446114" y="626857"/>
                  <a:pt x="2632278" y="528268"/>
                  <a:pt x="2658055" y="578715"/>
                </a:cubicBezTo>
                <a:cubicBezTo>
                  <a:pt x="2670795" y="573569"/>
                  <a:pt x="2682322" y="566993"/>
                  <a:pt x="2693698" y="560017"/>
                </a:cubicBezTo>
                <a:lnTo>
                  <a:pt x="2699673" y="556388"/>
                </a:lnTo>
                <a:lnTo>
                  <a:pt x="2727306" y="550686"/>
                </a:lnTo>
                <a:lnTo>
                  <a:pt x="2730451" y="538046"/>
                </a:lnTo>
                <a:lnTo>
                  <a:pt x="2768713" y="521563"/>
                </a:lnTo>
                <a:cubicBezTo>
                  <a:pt x="2783756" y="517092"/>
                  <a:pt x="2800788" y="514279"/>
                  <a:pt x="2820868" y="514148"/>
                </a:cubicBezTo>
                <a:cubicBezTo>
                  <a:pt x="2894791" y="532873"/>
                  <a:pt x="2981506" y="465495"/>
                  <a:pt x="3073635" y="491282"/>
                </a:cubicBezTo>
                <a:cubicBezTo>
                  <a:pt x="3106872" y="496612"/>
                  <a:pt x="3205785" y="487706"/>
                  <a:pt x="3222071" y="470547"/>
                </a:cubicBezTo>
                <a:cubicBezTo>
                  <a:pt x="3242193" y="465502"/>
                  <a:pt x="3267163" y="469124"/>
                  <a:pt x="3274069" y="451593"/>
                </a:cubicBezTo>
                <a:cubicBezTo>
                  <a:pt x="3286659" y="430153"/>
                  <a:pt x="3363648" y="455559"/>
                  <a:pt x="3349632" y="432571"/>
                </a:cubicBezTo>
                <a:lnTo>
                  <a:pt x="3479593" y="390425"/>
                </a:lnTo>
                <a:cubicBezTo>
                  <a:pt x="3546325" y="380108"/>
                  <a:pt x="3689266" y="375631"/>
                  <a:pt x="3750023" y="370666"/>
                </a:cubicBezTo>
                <a:cubicBezTo>
                  <a:pt x="3810780" y="365701"/>
                  <a:pt x="3796187" y="363985"/>
                  <a:pt x="3844133" y="360636"/>
                </a:cubicBezTo>
                <a:cubicBezTo>
                  <a:pt x="3892079" y="357287"/>
                  <a:pt x="4007004" y="338828"/>
                  <a:pt x="4037701" y="350573"/>
                </a:cubicBezTo>
                <a:cubicBezTo>
                  <a:pt x="4133026" y="338752"/>
                  <a:pt x="4159924" y="363178"/>
                  <a:pt x="4266740" y="361442"/>
                </a:cubicBezTo>
                <a:cubicBezTo>
                  <a:pt x="4385770" y="354362"/>
                  <a:pt x="4314535" y="340131"/>
                  <a:pt x="4430770" y="342631"/>
                </a:cubicBezTo>
                <a:cubicBezTo>
                  <a:pt x="4439969" y="322582"/>
                  <a:pt x="4478290" y="314633"/>
                  <a:pt x="4512664" y="319936"/>
                </a:cubicBezTo>
                <a:cubicBezTo>
                  <a:pt x="4570011" y="315126"/>
                  <a:pt x="4549085" y="269587"/>
                  <a:pt x="4616423" y="290902"/>
                </a:cubicBezTo>
                <a:cubicBezTo>
                  <a:pt x="4599641" y="270265"/>
                  <a:pt x="4692085" y="269204"/>
                  <a:pt x="4691675" y="253999"/>
                </a:cubicBezTo>
                <a:lnTo>
                  <a:pt x="4689051" y="250956"/>
                </a:lnTo>
                <a:lnTo>
                  <a:pt x="4719994" y="245295"/>
                </a:lnTo>
                <a:cubicBezTo>
                  <a:pt x="4732635" y="242763"/>
                  <a:pt x="4745300" y="240323"/>
                  <a:pt x="4752894" y="239863"/>
                </a:cubicBezTo>
                <a:lnTo>
                  <a:pt x="4769329" y="233573"/>
                </a:lnTo>
                <a:lnTo>
                  <a:pt x="4775634" y="234051"/>
                </a:lnTo>
                <a:lnTo>
                  <a:pt x="4790452" y="233560"/>
                </a:lnTo>
                <a:lnTo>
                  <a:pt x="4789062" y="241912"/>
                </a:lnTo>
                <a:cubicBezTo>
                  <a:pt x="4786342" y="249920"/>
                  <a:pt x="4804560" y="248619"/>
                  <a:pt x="4827826" y="246965"/>
                </a:cubicBezTo>
                <a:cubicBezTo>
                  <a:pt x="4875782" y="239557"/>
                  <a:pt x="4874112" y="283401"/>
                  <a:pt x="4892569" y="249921"/>
                </a:cubicBezTo>
                <a:lnTo>
                  <a:pt x="4896611" y="240436"/>
                </a:lnTo>
                <a:lnTo>
                  <a:pt x="4917286" y="243647"/>
                </a:lnTo>
                <a:cubicBezTo>
                  <a:pt x="4944584" y="247520"/>
                  <a:pt x="5004445" y="259177"/>
                  <a:pt x="5060397" y="263676"/>
                </a:cubicBezTo>
                <a:cubicBezTo>
                  <a:pt x="5093356" y="238577"/>
                  <a:pt x="5149615" y="249939"/>
                  <a:pt x="5244719" y="245243"/>
                </a:cubicBezTo>
                <a:cubicBezTo>
                  <a:pt x="5280563" y="216460"/>
                  <a:pt x="5287005" y="287909"/>
                  <a:pt x="5358056" y="247236"/>
                </a:cubicBezTo>
                <a:cubicBezTo>
                  <a:pt x="5361752" y="250245"/>
                  <a:pt x="5403312" y="238203"/>
                  <a:pt x="5426496" y="235130"/>
                </a:cubicBezTo>
                <a:cubicBezTo>
                  <a:pt x="5449679" y="232057"/>
                  <a:pt x="5473549" y="245599"/>
                  <a:pt x="5497161" y="228796"/>
                </a:cubicBezTo>
                <a:cubicBezTo>
                  <a:pt x="5639351" y="214989"/>
                  <a:pt x="5707050" y="169433"/>
                  <a:pt x="5923732" y="187376"/>
                </a:cubicBezTo>
                <a:cubicBezTo>
                  <a:pt x="5980821" y="181528"/>
                  <a:pt x="6140195" y="184371"/>
                  <a:pt x="6194152" y="151760"/>
                </a:cubicBezTo>
                <a:cubicBezTo>
                  <a:pt x="6187280" y="177771"/>
                  <a:pt x="6304222" y="153398"/>
                  <a:pt x="6281379" y="181614"/>
                </a:cubicBezTo>
                <a:cubicBezTo>
                  <a:pt x="6321899" y="201807"/>
                  <a:pt x="6335111" y="162578"/>
                  <a:pt x="6374947" y="179787"/>
                </a:cubicBezTo>
                <a:cubicBezTo>
                  <a:pt x="6417404" y="181324"/>
                  <a:pt x="6402484" y="169682"/>
                  <a:pt x="6448518" y="164366"/>
                </a:cubicBezTo>
                <a:cubicBezTo>
                  <a:pt x="6504958" y="162476"/>
                  <a:pt x="6493438" y="111191"/>
                  <a:pt x="6544700" y="167149"/>
                </a:cubicBezTo>
                <a:cubicBezTo>
                  <a:pt x="6601507" y="148685"/>
                  <a:pt x="6566269" y="164374"/>
                  <a:pt x="6648353" y="172238"/>
                </a:cubicBezTo>
                <a:cubicBezTo>
                  <a:pt x="6680008" y="155211"/>
                  <a:pt x="6707960" y="160661"/>
                  <a:pt x="6736227" y="173204"/>
                </a:cubicBezTo>
                <a:cubicBezTo>
                  <a:pt x="6813963" y="164272"/>
                  <a:pt x="6888143" y="181284"/>
                  <a:pt x="6977218" y="184277"/>
                </a:cubicBezTo>
                <a:cubicBezTo>
                  <a:pt x="7040424" y="188306"/>
                  <a:pt x="7000291" y="215076"/>
                  <a:pt x="7065221" y="227519"/>
                </a:cubicBezTo>
                <a:cubicBezTo>
                  <a:pt x="7130151" y="239962"/>
                  <a:pt x="7277790" y="252523"/>
                  <a:pt x="7366801" y="258938"/>
                </a:cubicBezTo>
                <a:cubicBezTo>
                  <a:pt x="7377311" y="252420"/>
                  <a:pt x="7435314" y="238566"/>
                  <a:pt x="7433745" y="246959"/>
                </a:cubicBezTo>
                <a:cubicBezTo>
                  <a:pt x="7446076" y="243878"/>
                  <a:pt x="7639946" y="245807"/>
                  <a:pt x="7644411" y="258974"/>
                </a:cubicBezTo>
                <a:cubicBezTo>
                  <a:pt x="7708015" y="258000"/>
                  <a:pt x="7770249" y="247712"/>
                  <a:pt x="7825110" y="229097"/>
                </a:cubicBezTo>
                <a:cubicBezTo>
                  <a:pt x="7908941" y="220202"/>
                  <a:pt x="8092134" y="211504"/>
                  <a:pt x="8163955" y="205605"/>
                </a:cubicBezTo>
                <a:cubicBezTo>
                  <a:pt x="8183007" y="196598"/>
                  <a:pt x="8225048" y="207087"/>
                  <a:pt x="8256033" y="193701"/>
                </a:cubicBezTo>
                <a:cubicBezTo>
                  <a:pt x="8334440" y="185293"/>
                  <a:pt x="8474968" y="164062"/>
                  <a:pt x="8551625" y="161505"/>
                </a:cubicBezTo>
                <a:cubicBezTo>
                  <a:pt x="8649083" y="153078"/>
                  <a:pt x="8607056" y="154741"/>
                  <a:pt x="8683515" y="143137"/>
                </a:cubicBezTo>
                <a:cubicBezTo>
                  <a:pt x="8746256" y="121084"/>
                  <a:pt x="8897706" y="99547"/>
                  <a:pt x="9002103" y="85529"/>
                </a:cubicBezTo>
                <a:cubicBezTo>
                  <a:pt x="9018826" y="50490"/>
                  <a:pt x="9112524" y="108345"/>
                  <a:pt x="9110856" y="70985"/>
                </a:cubicBezTo>
                <a:cubicBezTo>
                  <a:pt x="9148189" y="94238"/>
                  <a:pt x="9209809" y="53273"/>
                  <a:pt x="9268817" y="53070"/>
                </a:cubicBezTo>
                <a:cubicBezTo>
                  <a:pt x="9279135" y="35985"/>
                  <a:pt x="9292736" y="36508"/>
                  <a:pt x="9316667" y="45035"/>
                </a:cubicBezTo>
                <a:cubicBezTo>
                  <a:pt x="9352186" y="45850"/>
                  <a:pt x="9390008" y="39787"/>
                  <a:pt x="9428209" y="29911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AED10A-9B1D-9BB0-2C1B-D9F0232727F7}"/>
              </a:ext>
            </a:extLst>
          </p:cNvPr>
          <p:cNvSpPr txBox="1"/>
          <p:nvPr/>
        </p:nvSpPr>
        <p:spPr>
          <a:xfrm>
            <a:off x="148655" y="1097551"/>
            <a:ext cx="446589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latin typeface="Georgia"/>
              </a:rPr>
              <a:t>Poredjenje</a:t>
            </a:r>
            <a:r>
              <a:rPr lang="en-US" sz="2000" dirty="0">
                <a:latin typeface="Georgia"/>
              </a:rPr>
              <a:t> </a:t>
            </a:r>
            <a:r>
              <a:rPr lang="en-US" sz="2000" err="1">
                <a:latin typeface="Georgia"/>
              </a:rPr>
              <a:t>algoritama</a:t>
            </a:r>
            <a:endParaRPr lang="en-US" sz="2000"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613226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EC3FE92E-FF21-46DB-BE36-B3A5D4149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7E9DFFEE-526A-4D56-A70C-EADE7289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D5410-72D3-0417-923D-9D5318728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74502" y="-2303979"/>
            <a:ext cx="5320206" cy="2807540"/>
          </a:xfrm>
        </p:spPr>
        <p:txBody>
          <a:bodyPr>
            <a:normAutofit/>
          </a:bodyPr>
          <a:lstStyle/>
          <a:p>
            <a:r>
              <a:rPr lang="en-US" dirty="0" err="1">
                <a:ea typeface="Batang"/>
              </a:rPr>
              <a:t>ChESS</a:t>
            </a:r>
            <a:r>
              <a:rPr lang="en-US" dirty="0">
                <a:ea typeface="Batang"/>
              </a:rPr>
              <a:t> ENGINE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602DA7-E163-982A-84B4-25FD6DD88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7402" y="2463231"/>
            <a:ext cx="5078996" cy="19131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err="1">
                <a:latin typeface="Georgia"/>
                <a:ea typeface="Batang"/>
                <a:cs typeface="Calibri"/>
              </a:rPr>
              <a:t>Osnovni</a:t>
            </a:r>
            <a:r>
              <a:rPr lang="en-US" dirty="0">
                <a:latin typeface="Georgia"/>
                <a:ea typeface="Batang"/>
                <a:cs typeface="Calibri"/>
              </a:rPr>
              <a:t> </a:t>
            </a:r>
            <a:r>
              <a:rPr lang="en-US" err="1">
                <a:latin typeface="Georgia"/>
                <a:ea typeface="Batang"/>
                <a:cs typeface="Calibri"/>
              </a:rPr>
              <a:t>koncept</a:t>
            </a:r>
            <a:r>
              <a:rPr lang="en-US" dirty="0">
                <a:latin typeface="Georgia"/>
                <a:ea typeface="Batang"/>
                <a:cs typeface="Calibri"/>
              </a:rPr>
              <a:t>:</a:t>
            </a:r>
            <a:endParaRPr lang="en-US">
              <a:latin typeface="Georgia"/>
              <a:cs typeface="Calibri"/>
            </a:endParaRPr>
          </a:p>
          <a:p>
            <a:pPr algn="l">
              <a:lnSpc>
                <a:spcPct val="90000"/>
              </a:lnSpc>
            </a:pPr>
            <a:endParaRPr lang="en-US" sz="1400" dirty="0">
              <a:latin typeface="Georgia"/>
              <a:cs typeface="Calibri"/>
            </a:endParaRPr>
          </a:p>
          <a:p>
            <a:pPr marL="285750" indent="-285750" algn="l">
              <a:lnSpc>
                <a:spcPct val="90000"/>
              </a:lnSpc>
              <a:buChar char="•"/>
            </a:pPr>
            <a:r>
              <a:rPr lang="en-US" sz="1400" err="1">
                <a:latin typeface="Georgia"/>
                <a:ea typeface="Batang"/>
                <a:cs typeface="Calibri"/>
              </a:rPr>
              <a:t>Kreacija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algoritma</a:t>
            </a:r>
            <a:r>
              <a:rPr lang="en-US" sz="1400" dirty="0">
                <a:latin typeface="Georgia"/>
                <a:ea typeface="Batang"/>
                <a:cs typeface="Calibri"/>
              </a:rPr>
              <a:t> koji </a:t>
            </a:r>
            <a:r>
              <a:rPr lang="en-US" sz="1400" err="1">
                <a:latin typeface="Georgia"/>
                <a:ea typeface="Batang"/>
                <a:cs typeface="Calibri"/>
              </a:rPr>
              <a:t>reaguje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na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svaki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potez</a:t>
            </a:r>
            <a:r>
              <a:rPr lang="en-US" sz="1400" dirty="0">
                <a:latin typeface="Georgia"/>
                <a:ea typeface="Batang"/>
                <a:cs typeface="Calibri"/>
              </a:rPr>
              <a:t> koji mi </a:t>
            </a:r>
            <a:r>
              <a:rPr lang="en-US" sz="1400" err="1">
                <a:latin typeface="Georgia"/>
                <a:ea typeface="Batang"/>
                <a:cs typeface="Calibri"/>
              </a:rPr>
              <a:t>odigramo</a:t>
            </a:r>
            <a:r>
              <a:rPr lang="en-US" sz="1400" dirty="0">
                <a:latin typeface="Georgia"/>
                <a:ea typeface="Batang"/>
                <a:cs typeface="Calibri"/>
              </a:rPr>
              <a:t>.</a:t>
            </a:r>
          </a:p>
          <a:p>
            <a:pPr marL="285750" indent="-285750" algn="l">
              <a:lnSpc>
                <a:spcPct val="90000"/>
              </a:lnSpc>
              <a:buChar char="•"/>
            </a:pPr>
            <a:r>
              <a:rPr lang="en-US" sz="1400" err="1">
                <a:latin typeface="Georgia"/>
                <a:ea typeface="Batang"/>
                <a:cs typeface="Calibri"/>
              </a:rPr>
              <a:t>Treniranje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računara</a:t>
            </a:r>
            <a:r>
              <a:rPr lang="en-US" sz="1400" dirty="0">
                <a:latin typeface="Georgia"/>
                <a:ea typeface="Batang"/>
                <a:cs typeface="Calibri"/>
              </a:rPr>
              <a:t> da </a:t>
            </a:r>
            <a:r>
              <a:rPr lang="en-US" sz="1400" err="1">
                <a:latin typeface="Georgia"/>
                <a:ea typeface="Batang"/>
                <a:cs typeface="Calibri"/>
              </a:rPr>
              <a:t>evaluira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svaki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odigran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potez</a:t>
            </a:r>
            <a:r>
              <a:rPr lang="en-US" sz="1400" dirty="0">
                <a:latin typeface="Georgia"/>
                <a:ea typeface="Batang"/>
                <a:cs typeface="Calibri"/>
              </a:rPr>
              <a:t> </a:t>
            </a:r>
            <a:r>
              <a:rPr lang="en-US" sz="1400" err="1">
                <a:latin typeface="Georgia"/>
                <a:ea typeface="Batang"/>
                <a:cs typeface="Calibri"/>
              </a:rPr>
              <a:t>i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na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odgovarajući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način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pronađe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najbolje</a:t>
            </a:r>
            <a:r>
              <a:rPr lang="en-US" sz="1400" dirty="0">
                <a:latin typeface="Georgia"/>
                <a:ea typeface="Batang"/>
                <a:cs typeface="Calibri"/>
              </a:rPr>
              <a:t> </a:t>
            </a:r>
            <a:r>
              <a:rPr lang="en-US" sz="1400" err="1">
                <a:latin typeface="Georgia"/>
                <a:ea typeface="Batang"/>
                <a:cs typeface="Calibri"/>
              </a:rPr>
              <a:t>rešenje</a:t>
            </a:r>
            <a:r>
              <a:rPr lang="en-US" sz="1400" dirty="0">
                <a:latin typeface="Georgia"/>
                <a:ea typeface="Batang"/>
                <a:cs typeface="Calibri"/>
              </a:rPr>
              <a:t>.</a:t>
            </a:r>
          </a:p>
        </p:txBody>
      </p:sp>
      <p:pic>
        <p:nvPicPr>
          <p:cNvPr id="7" name="Picture 7" descr="Historic trends in chess AI – AI Impacts">
            <a:extLst>
              <a:ext uri="{FF2B5EF4-FFF2-40B4-BE49-F238E27FC236}">
                <a16:creationId xmlns:a16="http://schemas.microsoft.com/office/drawing/2014/main" id="{86862213-8596-D7A2-DCC7-6C064E980F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72" r="22277" b="1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58811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Page 2 | chess 1080P, 2K, 4K, 5K HD wallpapers free download ...">
            <a:extLst>
              <a:ext uri="{FF2B5EF4-FFF2-40B4-BE49-F238E27FC236}">
                <a16:creationId xmlns:a16="http://schemas.microsoft.com/office/drawing/2014/main" id="{2F7B5367-A409-CA2E-F24A-665A55213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47" b="2"/>
          <a:stretch/>
        </p:blipFill>
        <p:spPr>
          <a:xfrm>
            <a:off x="3584196" y="-1"/>
            <a:ext cx="8607807" cy="6871647"/>
          </a:xfrm>
          <a:custGeom>
            <a:avLst/>
            <a:gdLst/>
            <a:ahLst/>
            <a:cxnLst/>
            <a:rect l="l" t="t" r="r" b="b"/>
            <a:pathLst>
              <a:path w="8607807" h="6858000">
                <a:moveTo>
                  <a:pt x="8607807" y="0"/>
                </a:moveTo>
                <a:lnTo>
                  <a:pt x="8607807" y="6858000"/>
                </a:lnTo>
                <a:lnTo>
                  <a:pt x="2049693" y="6858000"/>
                </a:lnTo>
                <a:lnTo>
                  <a:pt x="1546051" y="6858000"/>
                </a:lnTo>
                <a:lnTo>
                  <a:pt x="1535751" y="6815348"/>
                </a:lnTo>
                <a:cubicBezTo>
                  <a:pt x="1530460" y="6761684"/>
                  <a:pt x="1515370" y="6604898"/>
                  <a:pt x="1514301" y="6536022"/>
                </a:cubicBezTo>
                <a:cubicBezTo>
                  <a:pt x="1518045" y="6478504"/>
                  <a:pt x="1528503" y="6437797"/>
                  <a:pt x="1529339" y="6402088"/>
                </a:cubicBezTo>
                <a:cubicBezTo>
                  <a:pt x="1525062" y="6346650"/>
                  <a:pt x="1502062" y="6294623"/>
                  <a:pt x="1493941" y="6256398"/>
                </a:cubicBezTo>
                <a:cubicBezTo>
                  <a:pt x="1502669" y="6241770"/>
                  <a:pt x="1469920" y="6187857"/>
                  <a:pt x="1480613" y="6172741"/>
                </a:cubicBezTo>
                <a:cubicBezTo>
                  <a:pt x="1481020" y="6152279"/>
                  <a:pt x="1458164" y="6048753"/>
                  <a:pt x="1443364" y="6006407"/>
                </a:cubicBezTo>
                <a:cubicBezTo>
                  <a:pt x="1426694" y="5958900"/>
                  <a:pt x="1390307" y="5908317"/>
                  <a:pt x="1380584" y="5887691"/>
                </a:cubicBezTo>
                <a:cubicBezTo>
                  <a:pt x="1370860" y="5867065"/>
                  <a:pt x="1392244" y="5909118"/>
                  <a:pt x="1385023" y="5882650"/>
                </a:cubicBezTo>
                <a:cubicBezTo>
                  <a:pt x="1377800" y="5856181"/>
                  <a:pt x="1345702" y="5759038"/>
                  <a:pt x="1337254" y="5728879"/>
                </a:cubicBezTo>
                <a:cubicBezTo>
                  <a:pt x="1353956" y="5727462"/>
                  <a:pt x="1323673" y="5710676"/>
                  <a:pt x="1334321" y="5701696"/>
                </a:cubicBezTo>
                <a:cubicBezTo>
                  <a:pt x="1343675" y="5695367"/>
                  <a:pt x="1336672" y="5688797"/>
                  <a:pt x="1335877" y="5681564"/>
                </a:cubicBezTo>
                <a:cubicBezTo>
                  <a:pt x="1343201" y="5672524"/>
                  <a:pt x="1329617" y="5640839"/>
                  <a:pt x="1319978" y="5632219"/>
                </a:cubicBezTo>
                <a:cubicBezTo>
                  <a:pt x="1286551" y="5611011"/>
                  <a:pt x="1310947" y="5568721"/>
                  <a:pt x="1285321" y="5551224"/>
                </a:cubicBezTo>
                <a:cubicBezTo>
                  <a:pt x="1281540" y="5545203"/>
                  <a:pt x="1279983" y="5539432"/>
                  <a:pt x="1279815" y="5533855"/>
                </a:cubicBezTo>
                <a:lnTo>
                  <a:pt x="1282507" y="5518422"/>
                </a:lnTo>
                <a:lnTo>
                  <a:pt x="1289604" y="5514404"/>
                </a:lnTo>
                <a:lnTo>
                  <a:pt x="1287766" y="5504772"/>
                </a:lnTo>
                <a:lnTo>
                  <a:pt x="1288829" y="5502102"/>
                </a:lnTo>
                <a:cubicBezTo>
                  <a:pt x="1290896" y="5497007"/>
                  <a:pt x="1292688" y="5491968"/>
                  <a:pt x="1293373" y="5486914"/>
                </a:cubicBezTo>
                <a:cubicBezTo>
                  <a:pt x="1288690" y="5472938"/>
                  <a:pt x="1272696" y="5448436"/>
                  <a:pt x="1260736" y="5418245"/>
                </a:cubicBezTo>
                <a:cubicBezTo>
                  <a:pt x="1238579" y="5385699"/>
                  <a:pt x="1238884" y="5340972"/>
                  <a:pt x="1221610" y="5305770"/>
                </a:cubicBezTo>
                <a:lnTo>
                  <a:pt x="1216099" y="5298785"/>
                </a:lnTo>
                <a:lnTo>
                  <a:pt x="1217278" y="5268992"/>
                </a:lnTo>
                <a:cubicBezTo>
                  <a:pt x="1221588" y="5263843"/>
                  <a:pt x="1222716" y="5256480"/>
                  <a:pt x="1218469" y="5250149"/>
                </a:cubicBezTo>
                <a:lnTo>
                  <a:pt x="1206220" y="5142322"/>
                </a:lnTo>
                <a:cubicBezTo>
                  <a:pt x="1205294" y="5106716"/>
                  <a:pt x="1196908" y="5091595"/>
                  <a:pt x="1212921" y="5036513"/>
                </a:cubicBezTo>
                <a:cubicBezTo>
                  <a:pt x="1234138" y="4978012"/>
                  <a:pt x="1204801" y="4893378"/>
                  <a:pt x="1212183" y="4827738"/>
                </a:cubicBezTo>
                <a:cubicBezTo>
                  <a:pt x="1183151" y="4792886"/>
                  <a:pt x="1209228" y="4811487"/>
                  <a:pt x="1202048" y="4774693"/>
                </a:cubicBezTo>
                <a:cubicBezTo>
                  <a:pt x="1202483" y="4751423"/>
                  <a:pt x="1202919" y="4728152"/>
                  <a:pt x="1203354" y="4704882"/>
                </a:cubicBezTo>
                <a:lnTo>
                  <a:pt x="1201502" y="4691500"/>
                </a:lnTo>
                <a:lnTo>
                  <a:pt x="1194919" y="4687895"/>
                </a:lnTo>
                <a:lnTo>
                  <a:pt x="1187792" y="4667873"/>
                </a:lnTo>
                <a:cubicBezTo>
                  <a:pt x="1186060" y="4660351"/>
                  <a:pt x="1185291" y="4652220"/>
                  <a:pt x="1186080" y="4643189"/>
                </a:cubicBezTo>
                <a:cubicBezTo>
                  <a:pt x="1199189" y="4613276"/>
                  <a:pt x="1167081" y="4562691"/>
                  <a:pt x="1184722" y="4525834"/>
                </a:cubicBezTo>
                <a:cubicBezTo>
                  <a:pt x="1182407" y="4490142"/>
                  <a:pt x="1175424" y="4451369"/>
                  <a:pt x="1172188" y="4429037"/>
                </a:cubicBezTo>
                <a:cubicBezTo>
                  <a:pt x="1161331" y="4419671"/>
                  <a:pt x="1178123" y="4389539"/>
                  <a:pt x="1165306" y="4391841"/>
                </a:cubicBezTo>
                <a:cubicBezTo>
                  <a:pt x="1171061" y="4381101"/>
                  <a:pt x="1173552" y="4338138"/>
                  <a:pt x="1168602" y="4327040"/>
                </a:cubicBezTo>
                <a:lnTo>
                  <a:pt x="1178384" y="4271714"/>
                </a:lnTo>
                <a:lnTo>
                  <a:pt x="1177294" y="4266170"/>
                </a:lnTo>
                <a:cubicBezTo>
                  <a:pt x="1177138" y="4260404"/>
                  <a:pt x="1177520" y="4242660"/>
                  <a:pt x="1177448" y="4237120"/>
                </a:cubicBezTo>
                <a:cubicBezTo>
                  <a:pt x="1177252" y="4235726"/>
                  <a:pt x="1177058" y="4234331"/>
                  <a:pt x="1176863" y="4232937"/>
                </a:cubicBezTo>
                <a:lnTo>
                  <a:pt x="1162386" y="4198811"/>
                </a:lnTo>
                <a:cubicBezTo>
                  <a:pt x="1162950" y="4194190"/>
                  <a:pt x="1174655" y="4191224"/>
                  <a:pt x="1174343" y="4184054"/>
                </a:cubicBezTo>
                <a:lnTo>
                  <a:pt x="1160516" y="4155792"/>
                </a:lnTo>
                <a:lnTo>
                  <a:pt x="1161365" y="4150364"/>
                </a:lnTo>
                <a:lnTo>
                  <a:pt x="1144878" y="4068165"/>
                </a:lnTo>
                <a:lnTo>
                  <a:pt x="1123687" y="3997737"/>
                </a:lnTo>
                <a:lnTo>
                  <a:pt x="1096720" y="3746801"/>
                </a:lnTo>
                <a:cubicBezTo>
                  <a:pt x="1083618" y="3632695"/>
                  <a:pt x="1064313" y="3629437"/>
                  <a:pt x="1047682" y="3510652"/>
                </a:cubicBezTo>
                <a:cubicBezTo>
                  <a:pt x="1048550" y="3470281"/>
                  <a:pt x="1049418" y="3429910"/>
                  <a:pt x="1050285" y="3389539"/>
                </a:cubicBezTo>
                <a:lnTo>
                  <a:pt x="1030166" y="3314219"/>
                </a:lnTo>
                <a:lnTo>
                  <a:pt x="1034128" y="3253967"/>
                </a:lnTo>
                <a:lnTo>
                  <a:pt x="1007751" y="3192563"/>
                </a:lnTo>
                <a:cubicBezTo>
                  <a:pt x="1003323" y="3186732"/>
                  <a:pt x="1001150" y="3181063"/>
                  <a:pt x="1000384" y="3175520"/>
                </a:cubicBezTo>
                <a:cubicBezTo>
                  <a:pt x="1000734" y="3170366"/>
                  <a:pt x="1001085" y="3165212"/>
                  <a:pt x="1001435" y="3160058"/>
                </a:cubicBezTo>
                <a:lnTo>
                  <a:pt x="968918" y="3106456"/>
                </a:lnTo>
                <a:cubicBezTo>
                  <a:pt x="957125" y="3086347"/>
                  <a:pt x="955617" y="3059144"/>
                  <a:pt x="934483" y="3025607"/>
                </a:cubicBezTo>
                <a:cubicBezTo>
                  <a:pt x="914631" y="2991085"/>
                  <a:pt x="908933" y="2999692"/>
                  <a:pt x="879229" y="2942341"/>
                </a:cubicBezTo>
                <a:cubicBezTo>
                  <a:pt x="850845" y="2891400"/>
                  <a:pt x="820829" y="2801223"/>
                  <a:pt x="798666" y="2755714"/>
                </a:cubicBezTo>
                <a:cubicBezTo>
                  <a:pt x="773970" y="2709171"/>
                  <a:pt x="758278" y="2710053"/>
                  <a:pt x="746962" y="2689587"/>
                </a:cubicBezTo>
                <a:lnTo>
                  <a:pt x="712796" y="2609586"/>
                </a:lnTo>
                <a:lnTo>
                  <a:pt x="697701" y="2594856"/>
                </a:lnTo>
                <a:cubicBezTo>
                  <a:pt x="697743" y="2593626"/>
                  <a:pt x="697784" y="2592396"/>
                  <a:pt x="697823" y="2591165"/>
                </a:cubicBezTo>
                <a:lnTo>
                  <a:pt x="679645" y="2567493"/>
                </a:lnTo>
                <a:lnTo>
                  <a:pt x="680789" y="2566723"/>
                </a:lnTo>
                <a:cubicBezTo>
                  <a:pt x="682946" y="2564457"/>
                  <a:pt x="683757" y="2561765"/>
                  <a:pt x="681771" y="2558109"/>
                </a:cubicBezTo>
                <a:cubicBezTo>
                  <a:pt x="705290" y="2557210"/>
                  <a:pt x="688388" y="2553357"/>
                  <a:pt x="680456" y="2542663"/>
                </a:cubicBezTo>
                <a:cubicBezTo>
                  <a:pt x="679482" y="2529115"/>
                  <a:pt x="677183" y="2488664"/>
                  <a:pt x="675922" y="2476820"/>
                </a:cubicBezTo>
                <a:lnTo>
                  <a:pt x="672894" y="2471591"/>
                </a:lnTo>
                <a:lnTo>
                  <a:pt x="673143" y="2471379"/>
                </a:lnTo>
                <a:cubicBezTo>
                  <a:pt x="673152" y="2470017"/>
                  <a:pt x="672405" y="2468214"/>
                  <a:pt x="670567" y="2465654"/>
                </a:cubicBezTo>
                <a:lnTo>
                  <a:pt x="667369" y="2462052"/>
                </a:lnTo>
                <a:lnTo>
                  <a:pt x="661495" y="2451906"/>
                </a:lnTo>
                <a:cubicBezTo>
                  <a:pt x="661510" y="2450510"/>
                  <a:pt x="661525" y="2449113"/>
                  <a:pt x="661540" y="2447717"/>
                </a:cubicBezTo>
                <a:lnTo>
                  <a:pt x="664540" y="2445047"/>
                </a:lnTo>
                <a:lnTo>
                  <a:pt x="663581" y="2444265"/>
                </a:lnTo>
                <a:cubicBezTo>
                  <a:pt x="653014" y="2439598"/>
                  <a:pt x="642406" y="2441014"/>
                  <a:pt x="663129" y="2421760"/>
                </a:cubicBezTo>
                <a:cubicBezTo>
                  <a:pt x="643271" y="2409372"/>
                  <a:pt x="657229" y="2399993"/>
                  <a:pt x="650205" y="2375201"/>
                </a:cubicBezTo>
                <a:cubicBezTo>
                  <a:pt x="634911" y="2369643"/>
                  <a:pt x="634260" y="2360648"/>
                  <a:pt x="638008" y="2350147"/>
                </a:cubicBezTo>
                <a:cubicBezTo>
                  <a:pt x="621083" y="2329939"/>
                  <a:pt x="620949" y="2305558"/>
                  <a:pt x="609851" y="2279762"/>
                </a:cubicBezTo>
                <a:lnTo>
                  <a:pt x="585585" y="2151458"/>
                </a:lnTo>
                <a:lnTo>
                  <a:pt x="581391" y="2148616"/>
                </a:lnTo>
                <a:cubicBezTo>
                  <a:pt x="578821" y="2146496"/>
                  <a:pt x="577525" y="2144881"/>
                  <a:pt x="577083" y="2143541"/>
                </a:cubicBezTo>
                <a:lnTo>
                  <a:pt x="577251" y="2143279"/>
                </a:lnTo>
                <a:lnTo>
                  <a:pt x="546845" y="2081459"/>
                </a:lnTo>
                <a:cubicBezTo>
                  <a:pt x="538270" y="2069798"/>
                  <a:pt x="486356" y="1952009"/>
                  <a:pt x="470837" y="1927526"/>
                </a:cubicBezTo>
                <a:lnTo>
                  <a:pt x="428154" y="1653876"/>
                </a:lnTo>
                <a:lnTo>
                  <a:pt x="392797" y="1507176"/>
                </a:lnTo>
                <a:cubicBezTo>
                  <a:pt x="380165" y="1501458"/>
                  <a:pt x="369910" y="1448213"/>
                  <a:pt x="372847" y="1437646"/>
                </a:cubicBezTo>
                <a:cubicBezTo>
                  <a:pt x="369015" y="1430935"/>
                  <a:pt x="338503" y="1373479"/>
                  <a:pt x="344479" y="1364974"/>
                </a:cubicBezTo>
                <a:cubicBezTo>
                  <a:pt x="332264" y="1339484"/>
                  <a:pt x="321736" y="1307918"/>
                  <a:pt x="299558" y="1284709"/>
                </a:cubicBezTo>
                <a:cubicBezTo>
                  <a:pt x="277380" y="1261500"/>
                  <a:pt x="259203" y="1267387"/>
                  <a:pt x="243216" y="1246922"/>
                </a:cubicBezTo>
                <a:cubicBezTo>
                  <a:pt x="227230" y="1226457"/>
                  <a:pt x="218454" y="1164523"/>
                  <a:pt x="203639" y="1161920"/>
                </a:cubicBezTo>
                <a:cubicBezTo>
                  <a:pt x="192352" y="1142649"/>
                  <a:pt x="198158" y="1131546"/>
                  <a:pt x="169195" y="1085737"/>
                </a:cubicBezTo>
                <a:cubicBezTo>
                  <a:pt x="139228" y="1000958"/>
                  <a:pt x="140891" y="967704"/>
                  <a:pt x="98775" y="908263"/>
                </a:cubicBezTo>
                <a:cubicBezTo>
                  <a:pt x="45025" y="829417"/>
                  <a:pt x="34038" y="815844"/>
                  <a:pt x="43820" y="711217"/>
                </a:cubicBezTo>
                <a:cubicBezTo>
                  <a:pt x="34816" y="658186"/>
                  <a:pt x="43273" y="612368"/>
                  <a:pt x="44748" y="590072"/>
                </a:cubicBezTo>
                <a:lnTo>
                  <a:pt x="36767" y="545639"/>
                </a:lnTo>
                <a:cubicBezTo>
                  <a:pt x="36093" y="527311"/>
                  <a:pt x="35418" y="508983"/>
                  <a:pt x="34744" y="490655"/>
                </a:cubicBezTo>
                <a:cubicBezTo>
                  <a:pt x="34670" y="457530"/>
                  <a:pt x="29296" y="472114"/>
                  <a:pt x="29222" y="438989"/>
                </a:cubicBezTo>
                <a:cubicBezTo>
                  <a:pt x="29152" y="438889"/>
                  <a:pt x="2578" y="396379"/>
                  <a:pt x="2507" y="396276"/>
                </a:cubicBezTo>
                <a:cubicBezTo>
                  <a:pt x="-7796" y="384713"/>
                  <a:pt x="17492" y="336163"/>
                  <a:pt x="9810" y="316602"/>
                </a:cubicBezTo>
                <a:lnTo>
                  <a:pt x="25323" y="268307"/>
                </a:lnTo>
                <a:cubicBezTo>
                  <a:pt x="20582" y="240926"/>
                  <a:pt x="55391" y="238035"/>
                  <a:pt x="50278" y="194719"/>
                </a:cubicBezTo>
                <a:cubicBezTo>
                  <a:pt x="49891" y="157325"/>
                  <a:pt x="41873" y="124589"/>
                  <a:pt x="47653" y="93227"/>
                </a:cubicBezTo>
                <a:cubicBezTo>
                  <a:pt x="41389" y="80085"/>
                  <a:pt x="38874" y="67855"/>
                  <a:pt x="48323" y="56555"/>
                </a:cubicBezTo>
                <a:cubicBezTo>
                  <a:pt x="46028" y="30289"/>
                  <a:pt x="37896" y="18621"/>
                  <a:pt x="38423" y="5312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575A31-E654-E293-423C-2474C7B8AC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0174" y="-112091"/>
            <a:ext cx="3823093" cy="54715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ea typeface="Batang"/>
              </a:rPr>
              <a:t>CHESS ENGINE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CF4453-2FFF-814A-E7BA-4EFE46A5C6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08" y="2146622"/>
            <a:ext cx="3439235" cy="25757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err="1">
                <a:latin typeface="Georgia"/>
                <a:ea typeface="Batang"/>
                <a:cs typeface="Times New Roman"/>
              </a:rPr>
              <a:t>Ciklus</a:t>
            </a:r>
            <a:r>
              <a:rPr lang="en-US" dirty="0">
                <a:latin typeface="Georgia"/>
                <a:ea typeface="Batang"/>
                <a:cs typeface="Times New Roman"/>
              </a:rPr>
              <a:t>:</a:t>
            </a:r>
          </a:p>
          <a:p>
            <a:pPr marL="285750" indent="-285750" algn="l">
              <a:lnSpc>
                <a:spcPct val="90000"/>
              </a:lnSpc>
              <a:buFont typeface="Arial,Sans-Serif"/>
              <a:buChar char="•"/>
            </a:pPr>
            <a:endParaRPr lang="en-US" sz="1400" dirty="0">
              <a:latin typeface="Georgia"/>
              <a:ea typeface="Batang"/>
              <a:cs typeface="Times New Roman"/>
            </a:endParaRPr>
          </a:p>
          <a:p>
            <a:pPr marL="285750" indent="-285750" algn="l">
              <a:lnSpc>
                <a:spcPct val="90000"/>
              </a:lnSpc>
              <a:buFont typeface="Arial,Sans-Serif"/>
              <a:buChar char="•"/>
            </a:pPr>
            <a:r>
              <a:rPr lang="en-US" sz="1400" err="1">
                <a:latin typeface="Georgia"/>
                <a:ea typeface="Batang"/>
                <a:cs typeface="Times New Roman"/>
              </a:rPr>
              <a:t>Kreiramo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 8x8 </a:t>
            </a:r>
            <a:r>
              <a:rPr lang="en-US" sz="1400" err="1">
                <a:latin typeface="Georgia"/>
                <a:ea typeface="Batang"/>
                <a:cs typeface="Times New Roman"/>
              </a:rPr>
              <a:t>matricu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 </a:t>
            </a:r>
            <a:r>
              <a:rPr lang="en-US" sz="1400" err="1">
                <a:latin typeface="Georgia"/>
                <a:ea typeface="Batang"/>
                <a:cs typeface="Times New Roman"/>
              </a:rPr>
              <a:t>sa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 </a:t>
            </a:r>
            <a:r>
              <a:rPr lang="en-US" sz="1400" err="1">
                <a:latin typeface="Georgia"/>
                <a:ea typeface="Batang"/>
                <a:cs typeface="Times New Roman"/>
              </a:rPr>
              <a:t>figurama</a:t>
            </a:r>
            <a:endParaRPr lang="en-US" sz="1400">
              <a:latin typeface="Georgia"/>
              <a:ea typeface="Batang"/>
              <a:cs typeface="Times New Roman"/>
            </a:endParaRPr>
          </a:p>
          <a:p>
            <a:pPr marL="285750" indent="-285750" algn="l">
              <a:lnSpc>
                <a:spcPct val="90000"/>
              </a:lnSpc>
              <a:buFont typeface="Arial,Sans-Serif"/>
              <a:buChar char="•"/>
            </a:pPr>
            <a:r>
              <a:rPr lang="en-US" sz="1400" err="1">
                <a:latin typeface="Georgia"/>
                <a:ea typeface="Batang"/>
                <a:cs typeface="Times New Roman"/>
              </a:rPr>
              <a:t>Proveravamo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 </a:t>
            </a:r>
            <a:r>
              <a:rPr lang="en-US" sz="1400" err="1">
                <a:latin typeface="Georgia"/>
                <a:ea typeface="Batang"/>
                <a:cs typeface="Times New Roman"/>
              </a:rPr>
              <a:t>legalne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 </a:t>
            </a:r>
            <a:r>
              <a:rPr lang="en-US" sz="1400" err="1">
                <a:latin typeface="Georgia"/>
                <a:ea typeface="Batang"/>
                <a:cs typeface="Times New Roman"/>
              </a:rPr>
              <a:t>poteze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 u </a:t>
            </a:r>
            <a:r>
              <a:rPr lang="en-US" sz="1400" err="1">
                <a:latin typeface="Georgia"/>
                <a:ea typeface="Batang"/>
                <a:cs typeface="Times New Roman"/>
              </a:rPr>
              <a:t>datom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 </a:t>
            </a:r>
            <a:r>
              <a:rPr lang="en-US" sz="1400" err="1">
                <a:latin typeface="Georgia"/>
                <a:ea typeface="Batang"/>
                <a:cs typeface="Times New Roman"/>
              </a:rPr>
              <a:t>trenutku</a:t>
            </a:r>
            <a:endParaRPr lang="en-US" sz="1400">
              <a:latin typeface="Georgia"/>
              <a:ea typeface="Batang"/>
              <a:cs typeface="Times New Roman"/>
            </a:endParaRPr>
          </a:p>
          <a:p>
            <a:pPr marL="285750" indent="-285750" algn="l">
              <a:lnSpc>
                <a:spcPct val="90000"/>
              </a:lnSpc>
              <a:buFont typeface="Arial,Sans-Serif"/>
              <a:buChar char="•"/>
            </a:pPr>
            <a:r>
              <a:rPr lang="en-US" sz="1400" err="1">
                <a:latin typeface="Georgia"/>
                <a:ea typeface="Batang"/>
                <a:cs typeface="Times New Roman"/>
              </a:rPr>
              <a:t>Predviđamo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 </a:t>
            </a:r>
            <a:r>
              <a:rPr lang="en-US" sz="1400" err="1">
                <a:latin typeface="Georgia"/>
                <a:ea typeface="Batang"/>
                <a:cs typeface="Times New Roman"/>
              </a:rPr>
              <a:t>šta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 bi </a:t>
            </a:r>
            <a:r>
              <a:rPr lang="en-US" sz="1400" err="1">
                <a:latin typeface="Georgia"/>
                <a:ea typeface="Batang"/>
                <a:cs typeface="Times New Roman"/>
              </a:rPr>
              <a:t>protivniku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 </a:t>
            </a:r>
            <a:r>
              <a:rPr lang="en-US" sz="1400" err="1">
                <a:latin typeface="Georgia"/>
                <a:ea typeface="Batang"/>
                <a:cs typeface="Times New Roman"/>
              </a:rPr>
              <a:t>mogao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 </a:t>
            </a:r>
            <a:r>
              <a:rPr lang="en-US" sz="1400" err="1">
                <a:latin typeface="Georgia"/>
                <a:ea typeface="Batang"/>
                <a:cs typeface="Times New Roman"/>
              </a:rPr>
              <a:t>biti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 </a:t>
            </a:r>
            <a:r>
              <a:rPr lang="en-US" sz="1400" err="1">
                <a:latin typeface="Georgia"/>
                <a:ea typeface="Batang"/>
                <a:cs typeface="Times New Roman"/>
              </a:rPr>
              <a:t>sledeći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 </a:t>
            </a:r>
            <a:r>
              <a:rPr lang="en-US" sz="1400" err="1">
                <a:latin typeface="Georgia"/>
                <a:ea typeface="Batang"/>
                <a:cs typeface="Times New Roman"/>
              </a:rPr>
              <a:t>potez</a:t>
            </a:r>
            <a:endParaRPr lang="en-US" sz="1400">
              <a:latin typeface="Georgia"/>
              <a:ea typeface="Batang"/>
              <a:cs typeface="Times New Roman"/>
            </a:endParaRPr>
          </a:p>
          <a:p>
            <a:pPr marL="285750" indent="-285750" algn="l">
              <a:lnSpc>
                <a:spcPct val="90000"/>
              </a:lnSpc>
              <a:buFont typeface="Arial,Sans-Serif"/>
              <a:buChar char="•"/>
            </a:pPr>
            <a:r>
              <a:rPr lang="en-US" sz="1400" dirty="0">
                <a:latin typeface="Georgia"/>
                <a:ea typeface="Batang"/>
                <a:cs typeface="Times New Roman"/>
              </a:rPr>
              <a:t>Engine </a:t>
            </a:r>
            <a:r>
              <a:rPr lang="en-US" sz="1400" err="1">
                <a:latin typeface="Georgia"/>
                <a:ea typeface="Batang"/>
                <a:cs typeface="Times New Roman"/>
              </a:rPr>
              <a:t>daje</a:t>
            </a:r>
            <a:r>
              <a:rPr lang="en-US" sz="1400" dirty="0">
                <a:latin typeface="Georgia"/>
                <a:ea typeface="Batang"/>
                <a:cs typeface="Times New Roman"/>
              </a:rPr>
              <a:t> </a:t>
            </a:r>
            <a:r>
              <a:rPr lang="en-US" sz="1400" err="1">
                <a:latin typeface="Georgia"/>
                <a:ea typeface="Batang"/>
                <a:cs typeface="Times New Roman"/>
              </a:rPr>
              <a:t>odgovor</a:t>
            </a:r>
            <a:endParaRPr lang="en-US" sz="1400">
              <a:latin typeface="Georgia"/>
              <a:ea typeface="Batang"/>
            </a:endParaRPr>
          </a:p>
        </p:txBody>
      </p:sp>
    </p:spTree>
    <p:extLst>
      <p:ext uri="{BB962C8B-B14F-4D97-AF65-F5344CB8AC3E}">
        <p14:creationId xmlns:p14="http://schemas.microsoft.com/office/powerpoint/2010/main" val="674263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C3FE92E-FF21-46DB-BE36-B3A5D4149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E9DFFEE-526A-4D56-A70C-EADE7289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2C097-5679-4F45-0B97-EAC8C8B4E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86189" y="-2314985"/>
            <a:ext cx="5320206" cy="28075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CHESS ENGINE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3CE714-748D-4FA6-C1A1-D648F49267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693" y="5202572"/>
            <a:ext cx="4635300" cy="15948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1400" dirty="0" err="1">
                <a:latin typeface="Georgia"/>
                <a:ea typeface="Batang"/>
              </a:rPr>
              <a:t>Koristićemo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razne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knjige</a:t>
            </a:r>
            <a:r>
              <a:rPr lang="en-US" sz="1400" dirty="0">
                <a:latin typeface="Georgia"/>
                <a:ea typeface="Batang"/>
              </a:rPr>
              <a:t>, </a:t>
            </a:r>
            <a:r>
              <a:rPr lang="en-US" sz="1400" dirty="0" err="1">
                <a:latin typeface="Georgia"/>
                <a:ea typeface="Batang"/>
              </a:rPr>
              <a:t>kao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na</a:t>
            </a:r>
            <a:r>
              <a:rPr lang="en-US" sz="1400" dirty="0">
                <a:latin typeface="Georgia"/>
                <a:ea typeface="Batang"/>
              </a:rPr>
              <a:t> primer </a:t>
            </a:r>
            <a:r>
              <a:rPr lang="en-US" sz="1400" dirty="0" err="1">
                <a:latin typeface="Georgia"/>
                <a:ea typeface="Batang"/>
              </a:rPr>
              <a:t>skupove</a:t>
            </a:r>
            <a:r>
              <a:rPr lang="en-US" sz="1400" dirty="0">
                <a:latin typeface="Georgia"/>
                <a:ea typeface="Batang"/>
              </a:rPr>
              <a:t> </a:t>
            </a:r>
            <a:r>
              <a:rPr lang="en-US" sz="1400" dirty="0" err="1">
                <a:latin typeface="Georgia"/>
                <a:ea typeface="Batang"/>
              </a:rPr>
              <a:t>iz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ChessTempo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baze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podataka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kao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izvor</a:t>
            </a:r>
            <a:r>
              <a:rPr lang="en-US" sz="1400" dirty="0">
                <a:latin typeface="Georgia"/>
                <a:ea typeface="Batang"/>
              </a:rPr>
              <a:t> </a:t>
            </a:r>
            <a:r>
              <a:rPr lang="en-US" sz="1400" dirty="0" err="1">
                <a:latin typeface="Georgia"/>
                <a:ea typeface="Batang"/>
              </a:rPr>
              <a:t>skupa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poteza</a:t>
            </a:r>
            <a:endParaRPr lang="en-US" sz="1400" dirty="0">
              <a:latin typeface="Georgia"/>
              <a:ea typeface="Batang"/>
            </a:endParaRPr>
          </a:p>
        </p:txBody>
      </p:sp>
      <p:pic>
        <p:nvPicPr>
          <p:cNvPr id="20" name="Picture 20">
            <a:extLst>
              <a:ext uri="{FF2B5EF4-FFF2-40B4-BE49-F238E27FC236}">
                <a16:creationId xmlns:a16="http://schemas.microsoft.com/office/drawing/2014/main" id="{2871C08E-7326-9A24-0F9C-5E454A4088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032" r="25249" b="1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8F7D845A-A922-3728-AFCA-02A9F1B842D3}"/>
              </a:ext>
            </a:extLst>
          </p:cNvPr>
          <p:cNvSpPr txBox="1">
            <a:spLocks/>
          </p:cNvSpPr>
          <p:nvPr/>
        </p:nvSpPr>
        <p:spPr>
          <a:xfrm>
            <a:off x="413496" y="1756160"/>
            <a:ext cx="5681139" cy="22557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None/>
              <a:defRPr sz="2000" i="0" kern="1200" spc="16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0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None/>
              <a:defRPr sz="18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6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None/>
              <a:defRPr sz="16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err="1">
                <a:latin typeface="Georgia"/>
                <a:ea typeface="Batang"/>
              </a:rPr>
              <a:t>Algoritmi</a:t>
            </a:r>
            <a:r>
              <a:rPr lang="en-US" dirty="0">
                <a:latin typeface="Georgia"/>
                <a:ea typeface="Batang"/>
              </a:rPr>
              <a:t> </a:t>
            </a:r>
            <a:r>
              <a:rPr lang="en-US" dirty="0" err="1">
                <a:latin typeface="Georgia"/>
                <a:ea typeface="Batang"/>
              </a:rPr>
              <a:t>koje</a:t>
            </a:r>
            <a:r>
              <a:rPr lang="en-US" dirty="0">
                <a:latin typeface="Georgia"/>
                <a:ea typeface="Batang"/>
              </a:rPr>
              <a:t> </a:t>
            </a:r>
            <a:r>
              <a:rPr lang="en-US" dirty="0" err="1">
                <a:latin typeface="Georgia"/>
                <a:ea typeface="Batang"/>
              </a:rPr>
              <a:t>koristimo</a:t>
            </a:r>
            <a:r>
              <a:rPr lang="en-US" dirty="0">
                <a:latin typeface="Georgia"/>
                <a:ea typeface="Batang"/>
              </a:rPr>
              <a:t>:</a:t>
            </a:r>
          </a:p>
          <a:p>
            <a:pPr algn="l"/>
            <a:endParaRPr lang="en-US" dirty="0">
              <a:latin typeface="Georgia"/>
            </a:endParaRPr>
          </a:p>
          <a:p>
            <a:pPr marL="342900" indent="-342900" algn="l">
              <a:buAutoNum type="romanUcPeriod"/>
            </a:pPr>
            <a:r>
              <a:rPr lang="en-US" sz="1400" dirty="0">
                <a:latin typeface="Georgia"/>
                <a:ea typeface="Batang"/>
              </a:rPr>
              <a:t>Minimax </a:t>
            </a:r>
            <a:r>
              <a:rPr lang="en-US" sz="1400" dirty="0" err="1">
                <a:latin typeface="Georgia"/>
                <a:ea typeface="Batang"/>
              </a:rPr>
              <a:t>algoritam</a:t>
            </a:r>
            <a:r>
              <a:rPr lang="en-US" sz="1400" dirty="0">
                <a:latin typeface="Georgia"/>
                <a:ea typeface="Batang"/>
              </a:rPr>
              <a:t> (Nikola Pantić)</a:t>
            </a:r>
            <a:endParaRPr lang="en-US" dirty="0" err="1">
              <a:latin typeface="Georgia"/>
            </a:endParaRPr>
          </a:p>
          <a:p>
            <a:pPr marL="342900" indent="-342900" algn="l">
              <a:buAutoNum type="romanUcPeriod"/>
            </a:pPr>
            <a:r>
              <a:rPr lang="en-US" sz="1400" dirty="0" err="1">
                <a:latin typeface="Georgia"/>
                <a:ea typeface="Batang"/>
              </a:rPr>
              <a:t>Konvolucijske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Neuronske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Mreže</a:t>
            </a:r>
            <a:r>
              <a:rPr lang="en-US" sz="1400" dirty="0">
                <a:latin typeface="Georgia"/>
                <a:ea typeface="Batang"/>
              </a:rPr>
              <a:t> (</a:t>
            </a:r>
            <a:r>
              <a:rPr lang="en-US" sz="1400" dirty="0" err="1">
                <a:latin typeface="Georgia"/>
                <a:ea typeface="Batang"/>
              </a:rPr>
              <a:t>Đorđe</a:t>
            </a:r>
            <a:r>
              <a:rPr lang="en-US" sz="1400" dirty="0">
                <a:latin typeface="Georgia"/>
                <a:ea typeface="Batang"/>
              </a:rPr>
              <a:t> Ivković)</a:t>
            </a:r>
            <a:endParaRPr lang="en-US" sz="1400" dirty="0" err="1">
              <a:latin typeface="Georgia"/>
            </a:endParaRPr>
          </a:p>
          <a:p>
            <a:pPr algn="l"/>
            <a:endParaRPr lang="en-US" dirty="0"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79442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5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98F441-3330-4C96-B297-7D5D8AB42C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00" y="5755341"/>
            <a:ext cx="10160000" cy="884518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Bembo"/>
                <a:ea typeface="Batang"/>
              </a:rPr>
              <a:t>MINIMAX ALGORITAM</a:t>
            </a:r>
            <a:br>
              <a:rPr lang="en-US" dirty="0">
                <a:latin typeface="Bembo"/>
                <a:ea typeface="Batang"/>
              </a:rPr>
            </a:br>
            <a:r>
              <a:rPr lang="en-US" sz="1600" dirty="0">
                <a:latin typeface="Georgia"/>
                <a:ea typeface="Batang"/>
              </a:rPr>
              <a:t>(</a:t>
            </a:r>
            <a:r>
              <a:rPr lang="en-US" sz="1600" err="1">
                <a:latin typeface="Georgia"/>
                <a:ea typeface="Batang"/>
              </a:rPr>
              <a:t>NIkola</a:t>
            </a:r>
            <a:r>
              <a:rPr lang="en-US" sz="1600" dirty="0">
                <a:latin typeface="Georgia"/>
                <a:ea typeface="Batang"/>
              </a:rPr>
              <a:t> Pantić, in/40-2020)</a:t>
            </a:r>
            <a:endParaRPr lang="en-US" sz="1600">
              <a:latin typeface="Georgia"/>
            </a:endParaRPr>
          </a:p>
        </p:txBody>
      </p:sp>
      <p:pic>
        <p:nvPicPr>
          <p:cNvPr id="12" name="Picture 12" descr="Chess King Free Stock Photo - Public Domain Pictures">
            <a:extLst>
              <a:ext uri="{FF2B5EF4-FFF2-40B4-BE49-F238E27FC236}">
                <a16:creationId xmlns:a16="http://schemas.microsoft.com/office/drawing/2014/main" id="{D8641B74-6D5A-6B13-AE8D-11EEF3A2EE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22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66627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5440670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46B49D-661B-29BF-DEA7-BCF38CD3B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1644" y="-2322578"/>
            <a:ext cx="3760499" cy="2795160"/>
          </a:xfrm>
        </p:spPr>
        <p:txBody>
          <a:bodyPr>
            <a:normAutofit/>
          </a:bodyPr>
          <a:lstStyle/>
          <a:p>
            <a:r>
              <a:rPr lang="en-US" dirty="0">
                <a:ea typeface="Batang"/>
              </a:rPr>
              <a:t>CHESS ENGINE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8D7CF3-7A82-CB86-A9CC-D572D5ABEF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21" y="1835253"/>
            <a:ext cx="3868794" cy="38858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>
                <a:latin typeface="Georgia"/>
                <a:ea typeface="Batang"/>
              </a:rPr>
              <a:t>Minimax </a:t>
            </a:r>
            <a:r>
              <a:rPr lang="en-US" dirty="0" err="1">
                <a:latin typeface="Georgia"/>
                <a:ea typeface="Batang"/>
              </a:rPr>
              <a:t>Algoritam</a:t>
            </a:r>
            <a:endParaRPr lang="en-US">
              <a:latin typeface="Georgia"/>
              <a:ea typeface="Batang"/>
            </a:endParaRPr>
          </a:p>
          <a:p>
            <a:pPr marL="342900" indent="-342900" algn="l">
              <a:buChar char="•"/>
            </a:pPr>
            <a:endParaRPr lang="en-US" dirty="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dirty="0">
                <a:latin typeface="Georgia"/>
                <a:ea typeface="Batang"/>
              </a:rPr>
              <a:t>Po </a:t>
            </a:r>
            <a:r>
              <a:rPr lang="en-US" sz="1400" err="1">
                <a:latin typeface="Georgia"/>
                <a:ea typeface="Batang"/>
              </a:rPr>
              <a:t>principu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pretrage</a:t>
            </a:r>
            <a:r>
              <a:rPr lang="en-US" sz="1400" dirty="0">
                <a:latin typeface="Georgia"/>
                <a:ea typeface="Batang"/>
              </a:rPr>
              <a:t> u </a:t>
            </a:r>
            <a:r>
              <a:rPr lang="en-US" sz="1400" err="1">
                <a:latin typeface="Georgia"/>
                <a:ea typeface="Batang"/>
              </a:rPr>
              <a:t>dubinu</a:t>
            </a:r>
            <a:endParaRPr lang="en-US" sz="1400">
              <a:latin typeface="Georgia"/>
              <a:ea typeface="Batang"/>
            </a:endParaRPr>
          </a:p>
          <a:p>
            <a:pPr marL="285750" indent="-285750" algn="l">
              <a:buChar char="•"/>
            </a:pPr>
            <a:r>
              <a:rPr lang="en-US" sz="1400" err="1">
                <a:latin typeface="Georgia"/>
                <a:ea typeface="Batang"/>
              </a:rPr>
              <a:t>Pretraga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stabla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igre</a:t>
            </a:r>
            <a:endParaRPr lang="en-US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dirty="0" err="1">
                <a:latin typeface="Georgia"/>
                <a:ea typeface="Batang"/>
              </a:rPr>
              <a:t>Počinje</a:t>
            </a:r>
            <a:r>
              <a:rPr lang="en-US" sz="1400" dirty="0">
                <a:latin typeface="Georgia"/>
                <a:ea typeface="Batang"/>
              </a:rPr>
              <a:t> od </a:t>
            </a:r>
            <a:r>
              <a:rPr lang="en-US" sz="1400" dirty="0" err="1">
                <a:latin typeface="Georgia"/>
                <a:ea typeface="Batang"/>
              </a:rPr>
              <a:t>korena</a:t>
            </a:r>
            <a:endParaRPr lang="en-US" sz="1400" dirty="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err="1">
                <a:latin typeface="Georgia"/>
                <a:ea typeface="Batang"/>
              </a:rPr>
              <a:t>Svaki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čvor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ima</a:t>
            </a:r>
            <a:r>
              <a:rPr lang="en-US" sz="1400" dirty="0">
                <a:latin typeface="Georgia"/>
                <a:ea typeface="Batang"/>
              </a:rPr>
              <a:t> </a:t>
            </a:r>
            <a:r>
              <a:rPr lang="en-US" sz="1400" err="1">
                <a:latin typeface="Georgia"/>
                <a:ea typeface="Batang"/>
              </a:rPr>
              <a:t>svoju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ocenu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poteza</a:t>
            </a:r>
            <a:endParaRPr lang="en-US" sz="140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dirty="0" err="1">
                <a:latin typeface="Georgia"/>
                <a:ea typeface="Batang"/>
              </a:rPr>
              <a:t>Cilj</a:t>
            </a:r>
            <a:r>
              <a:rPr lang="en-US" sz="1400" dirty="0">
                <a:latin typeface="Georgia"/>
                <a:ea typeface="Batang"/>
              </a:rPr>
              <a:t> je </a:t>
            </a:r>
            <a:r>
              <a:rPr lang="en-US" sz="1400" dirty="0" err="1">
                <a:latin typeface="Georgia"/>
                <a:ea typeface="Batang"/>
              </a:rPr>
              <a:t>minimizirati</a:t>
            </a:r>
            <a:r>
              <a:rPr lang="en-US" sz="1400" dirty="0">
                <a:latin typeface="Georgia"/>
                <a:ea typeface="Batang"/>
              </a:rPr>
              <a:t>/</a:t>
            </a:r>
            <a:r>
              <a:rPr lang="en-US" sz="1400" dirty="0" err="1">
                <a:latin typeface="Georgia"/>
                <a:ea typeface="Batang"/>
              </a:rPr>
              <a:t>maksimizirati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broj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poena</a:t>
            </a:r>
            <a:endParaRPr lang="en-US" sz="1400" dirty="0" err="1">
              <a:latin typeface="Georgia"/>
            </a:endParaRPr>
          </a:p>
          <a:p>
            <a:pPr algn="l"/>
            <a:endParaRPr lang="en-US" sz="1400" dirty="0">
              <a:latin typeface="Georgia"/>
            </a:endParaRPr>
          </a:p>
          <a:p>
            <a:pPr algn="l"/>
            <a:endParaRPr lang="en-US" dirty="0">
              <a:latin typeface="Georgia"/>
            </a:endParaRP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002F404C-9F50-B9F1-7D7E-301114890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7029" y="1262124"/>
            <a:ext cx="5857124" cy="4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189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3AB7F91F-44BB-DFC7-EC4B-500A94EF3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071" y="1455584"/>
            <a:ext cx="4257554" cy="41783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55C4BF-42DC-515C-8C1A-8AE33EB4EEF2}"/>
              </a:ext>
            </a:extLst>
          </p:cNvPr>
          <p:cNvSpPr txBox="1"/>
          <p:nvPr/>
        </p:nvSpPr>
        <p:spPr>
          <a:xfrm>
            <a:off x="1167112" y="1774784"/>
            <a:ext cx="3626734" cy="38472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Georgia"/>
              </a:rPr>
              <a:t>Minimax </a:t>
            </a:r>
            <a:r>
              <a:rPr lang="en-US" sz="2000" err="1">
                <a:latin typeface="Georgia"/>
              </a:rPr>
              <a:t>Algoritam</a:t>
            </a:r>
            <a:r>
              <a:rPr lang="en-US" sz="2000" dirty="0">
                <a:latin typeface="Georgia"/>
              </a:rPr>
              <a:t>:</a:t>
            </a:r>
          </a:p>
          <a:p>
            <a:pPr marL="285750" indent="-285750">
              <a:buFont typeface="Arial"/>
              <a:buChar char="•"/>
            </a:pPr>
            <a:endParaRPr lang="en-US" sz="1400" dirty="0"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latin typeface="Georgia"/>
              </a:rPr>
              <a:t>Kao </a:t>
            </a:r>
            <a:r>
              <a:rPr lang="en-US" sz="1400" dirty="0" err="1">
                <a:latin typeface="Georgia"/>
              </a:rPr>
              <a:t>što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možemo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videti</a:t>
            </a:r>
            <a:r>
              <a:rPr lang="en-US" sz="1400" dirty="0">
                <a:latin typeface="Georgia"/>
              </a:rPr>
              <a:t>, </a:t>
            </a:r>
            <a:r>
              <a:rPr lang="en-US" sz="1400" dirty="0" err="1">
                <a:latin typeface="Georgia"/>
              </a:rPr>
              <a:t>sama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ChessTempo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baza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podataka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sa</a:t>
            </a:r>
            <a:r>
              <a:rPr lang="en-US" sz="1400" dirty="0">
                <a:latin typeface="Georgia"/>
              </a:rPr>
              <a:t> Minimax </a:t>
            </a:r>
            <a:r>
              <a:rPr lang="en-US" sz="1400" dirty="0" err="1">
                <a:latin typeface="Georgia"/>
              </a:rPr>
              <a:t>algoritmom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nema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ideju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kako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treba</a:t>
            </a:r>
            <a:r>
              <a:rPr lang="en-US" sz="1400" dirty="0">
                <a:latin typeface="Georgia"/>
              </a:rPr>
              <a:t> da se </a:t>
            </a:r>
            <a:r>
              <a:rPr lang="en-US" sz="1400" dirty="0" err="1">
                <a:latin typeface="Georgia"/>
              </a:rPr>
              <a:t>igra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šah</a:t>
            </a:r>
            <a:r>
              <a:rPr lang="en-US" sz="1400" dirty="0">
                <a:latin typeface="Georgia"/>
              </a:rPr>
              <a:t>.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 sz="1400" dirty="0"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 err="1">
                <a:latin typeface="Georgia"/>
              </a:rPr>
              <a:t>Potezi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su</a:t>
            </a:r>
            <a:r>
              <a:rPr lang="en-US" sz="1400" dirty="0">
                <a:latin typeface="Georgia"/>
              </a:rPr>
              <a:t> </a:t>
            </a:r>
            <a:r>
              <a:rPr lang="en-US" sz="1400" dirty="0" err="1">
                <a:latin typeface="Georgia"/>
              </a:rPr>
              <a:t>pogadjačkog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roda</a:t>
            </a:r>
            <a:r>
              <a:rPr lang="en-US" sz="1400" dirty="0">
                <a:latin typeface="Georgia"/>
              </a:rPr>
              <a:t>, </a:t>
            </a:r>
            <a:r>
              <a:rPr lang="en-US" sz="1400" dirty="0" err="1">
                <a:latin typeface="Georgia"/>
              </a:rPr>
              <a:t>nema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neki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definisani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sistem</a:t>
            </a:r>
            <a:r>
              <a:rPr lang="en-US" sz="1400" dirty="0">
                <a:latin typeface="Georgia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sz="1400" dirty="0"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latin typeface="Georgia"/>
              </a:rPr>
              <a:t>Ne </a:t>
            </a:r>
            <a:r>
              <a:rPr lang="en-US" sz="1400" dirty="0" err="1">
                <a:latin typeface="Georgia"/>
              </a:rPr>
              <a:t>raspoznaje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vrednosti</a:t>
            </a:r>
            <a:r>
              <a:rPr lang="en-US" sz="1400" dirty="0">
                <a:latin typeface="Georgia"/>
              </a:rPr>
              <a:t> </a:t>
            </a:r>
            <a:r>
              <a:rPr lang="en-US" sz="1400" dirty="0" err="1">
                <a:latin typeface="Georgia"/>
              </a:rPr>
              <a:t>svojih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figura</a:t>
            </a:r>
            <a:r>
              <a:rPr lang="en-US" sz="1400" dirty="0">
                <a:latin typeface="Georgia"/>
              </a:rPr>
              <a:t>, </a:t>
            </a:r>
            <a:r>
              <a:rPr lang="en-US" sz="1400" dirty="0" err="1">
                <a:latin typeface="Georgia"/>
              </a:rPr>
              <a:t>niti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protivničkih</a:t>
            </a:r>
            <a:r>
              <a:rPr lang="en-US" sz="1400" dirty="0">
                <a:latin typeface="Georgia"/>
              </a:rPr>
              <a:t>.</a:t>
            </a:r>
          </a:p>
          <a:p>
            <a:endParaRPr lang="en-US" sz="1400" dirty="0">
              <a:latin typeface="Georgia"/>
            </a:endParaRPr>
          </a:p>
          <a:p>
            <a:pPr marL="285750" indent="-285750">
              <a:buFont typeface="Arial"/>
              <a:buChar char="•"/>
            </a:pPr>
            <a:r>
              <a:rPr lang="en-US" sz="1400" dirty="0" err="1">
                <a:latin typeface="Georgia"/>
              </a:rPr>
              <a:t>Iteracija</a:t>
            </a:r>
            <a:r>
              <a:rPr lang="en-US" sz="1400" dirty="0">
                <a:latin typeface="Georgia"/>
              </a:rPr>
              <a:t> u </a:t>
            </a:r>
            <a:r>
              <a:rPr lang="en-US" sz="1400" dirty="0" err="1">
                <a:latin typeface="Georgia"/>
              </a:rPr>
              <a:t>dubinu</a:t>
            </a:r>
            <a:r>
              <a:rPr lang="en-US" sz="1400" dirty="0">
                <a:latin typeface="Georgia"/>
              </a:rPr>
              <a:t> je </a:t>
            </a:r>
            <a:r>
              <a:rPr lang="en-US" sz="1400" dirty="0" err="1">
                <a:latin typeface="Georgia"/>
              </a:rPr>
              <a:t>jako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spor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proces</a:t>
            </a:r>
            <a:r>
              <a:rPr lang="en-US" sz="1400" dirty="0">
                <a:latin typeface="Georgia"/>
              </a:rPr>
              <a:t>, </a:t>
            </a:r>
            <a:r>
              <a:rPr lang="en-US" sz="1400" dirty="0" err="1">
                <a:latin typeface="Georgia"/>
              </a:rPr>
              <a:t>iz</a:t>
            </a:r>
            <a:r>
              <a:rPr lang="en-US" sz="1400" dirty="0">
                <a:latin typeface="Georgia"/>
              </a:rPr>
              <a:t> tog </a:t>
            </a:r>
            <a:r>
              <a:rPr lang="en-US" sz="1400" dirty="0" err="1">
                <a:latin typeface="Georgia"/>
              </a:rPr>
              <a:t>razloga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dodajemo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alfabeta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odsecanje</a:t>
            </a:r>
            <a:r>
              <a:rPr lang="en-US" sz="1400" dirty="0">
                <a:latin typeface="Georgia"/>
              </a:rPr>
              <a:t> </a:t>
            </a:r>
            <a:r>
              <a:rPr lang="en-US" sz="1400" dirty="0" err="1">
                <a:latin typeface="Georgia"/>
              </a:rPr>
              <a:t>i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iterativno</a:t>
            </a:r>
            <a:r>
              <a:rPr lang="en-US" sz="1400" dirty="0">
                <a:latin typeface="Georgia"/>
              </a:rPr>
              <a:t> </a:t>
            </a:r>
            <a:r>
              <a:rPr lang="en-US" sz="1400" dirty="0" err="1">
                <a:latin typeface="Georgia"/>
              </a:rPr>
              <a:t>produbljavanje</a:t>
            </a:r>
            <a:r>
              <a:rPr lang="en-US" sz="1400" dirty="0">
                <a:latin typeface="Georgia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sz="1400" dirty="0">
              <a:latin typeface="Georgi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773019-4D5E-4BEC-644B-5DF02314FF94}"/>
              </a:ext>
            </a:extLst>
          </p:cNvPr>
          <p:cNvSpPr txBox="1"/>
          <p:nvPr/>
        </p:nvSpPr>
        <p:spPr>
          <a:xfrm>
            <a:off x="38582" y="0"/>
            <a:ext cx="286473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CHESS ENGINE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CC89A-0930-DC46-661C-6CA98B547419}"/>
              </a:ext>
            </a:extLst>
          </p:cNvPr>
          <p:cNvSpPr txBox="1"/>
          <p:nvPr/>
        </p:nvSpPr>
        <p:spPr>
          <a:xfrm>
            <a:off x="6742253" y="5980252"/>
            <a:ext cx="295154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(GIF je </a:t>
            </a:r>
            <a:r>
              <a:rPr lang="en-US" dirty="0" err="1"/>
              <a:t>postavljen</a:t>
            </a:r>
            <a:r>
              <a:rPr lang="en-US" dirty="0"/>
              <a:t> u x3 </a:t>
            </a:r>
            <a:r>
              <a:rPr lang="en-US" dirty="0" err="1"/>
              <a:t>brzini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25034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940161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7EF2D-574D-3DEB-59B1-B7BF26953862}"/>
              </a:ext>
            </a:extLst>
          </p:cNvPr>
          <p:cNvSpPr txBox="1"/>
          <p:nvPr/>
        </p:nvSpPr>
        <p:spPr>
          <a:xfrm>
            <a:off x="1050879" y="609601"/>
            <a:ext cx="4476464" cy="121602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cap="all" spc="6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atang" panose="02030600000101010101" pitchFamily="18" charset="-127"/>
                <a:cs typeface="+mj-cs"/>
              </a:rPr>
              <a:t>CHESS ENGINE​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78715C-A6BA-EE41-8468-7C05F7B35C08}"/>
              </a:ext>
            </a:extLst>
          </p:cNvPr>
          <p:cNvSpPr txBox="1"/>
          <p:nvPr/>
        </p:nvSpPr>
        <p:spPr>
          <a:xfrm>
            <a:off x="366044" y="2134748"/>
            <a:ext cx="3875963" cy="410702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Minimax </a:t>
            </a:r>
            <a:r>
              <a:rPr lang="en-US" sz="20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Algoritam</a:t>
            </a:r>
            <a:endParaRPr lang="en-US" sz="2000" spc="50" dirty="0">
              <a:solidFill>
                <a:schemeClr val="tx1">
                  <a:lumMod val="85000"/>
                  <a:lumOff val="15000"/>
                </a:schemeClr>
              </a:solidFill>
              <a:latin typeface="Georgia"/>
              <a:ea typeface="Batang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400" spc="50" dirty="0">
              <a:solidFill>
                <a:schemeClr val="tx1">
                  <a:lumMod val="85000"/>
                  <a:lumOff val="15000"/>
                </a:schemeClr>
              </a:solidFill>
              <a:latin typeface="Georgia"/>
              <a:ea typeface="Batang" panose="02030600000101010101" pitchFamily="18" charset="-127"/>
            </a:endParaRP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en-US" sz="1400" spc="50" dirty="0">
              <a:solidFill>
                <a:schemeClr val="tx1">
                  <a:lumMod val="85000"/>
                  <a:lumOff val="15000"/>
                </a:schemeClr>
              </a:solidFill>
              <a:latin typeface="Georgia"/>
              <a:ea typeface="Batang" panose="02030600000101010101" pitchFamily="18" charset="-127"/>
            </a:endParaRP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Dodajemo alpha-beta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odsecanje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i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iterativno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produbljavanje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radi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optimizacije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400" spc="50" dirty="0">
              <a:solidFill>
                <a:schemeClr val="tx1">
                  <a:lumMod val="85000"/>
                  <a:lumOff val="15000"/>
                </a:schemeClr>
              </a:solidFill>
              <a:latin typeface="Georgia"/>
              <a:ea typeface="Batang" panose="02030600000101010101" pitchFamily="18" charset="-127"/>
            </a:endParaRP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Alpha-beta 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odsecanje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je 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tehnika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pretrage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koja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nam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pomaže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u 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ubrzanju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minimax 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algoritma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 "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odsecanjem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" 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viška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poteza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400" spc="50" dirty="0">
              <a:solidFill>
                <a:schemeClr val="tx1">
                  <a:lumMod val="85000"/>
                  <a:lumOff val="15000"/>
                </a:schemeClr>
              </a:solidFill>
              <a:latin typeface="Georgia"/>
              <a:ea typeface="Batang"/>
            </a:endParaRP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Iterativno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produbljavanje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je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tehnika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pretrage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 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koja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pomaže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u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ubrzanju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minimax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algoritma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postepenim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povećanjem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dubine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 </a:t>
            </a:r>
            <a:r>
              <a:rPr lang="en-US" sz="1400" spc="50" err="1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pretrage</a:t>
            </a:r>
            <a:r>
              <a:rPr lang="en-US" sz="14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/>
                <a:ea typeface="Batang"/>
              </a:rPr>
              <a:t>.</a:t>
            </a: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1FA226AE-C569-5894-7FB5-821714BF35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22832" r="25892" b="1"/>
          <a:stretch/>
        </p:blipFill>
        <p:spPr>
          <a:xfrm>
            <a:off x="5203612" y="-57863"/>
            <a:ext cx="7046262" cy="6974977"/>
          </a:xfrm>
          <a:custGeom>
            <a:avLst/>
            <a:gdLst/>
            <a:ahLst/>
            <a:cxnLst/>
            <a:rect l="l" t="t" r="r" b="b"/>
            <a:pathLst>
              <a:path w="6940161" h="6857999">
                <a:moveTo>
                  <a:pt x="857190" y="0"/>
                </a:moveTo>
                <a:lnTo>
                  <a:pt x="6940161" y="0"/>
                </a:lnTo>
                <a:lnTo>
                  <a:pt x="6940161" y="6857999"/>
                </a:lnTo>
                <a:lnTo>
                  <a:pt x="496459" y="6857999"/>
                </a:lnTo>
                <a:lnTo>
                  <a:pt x="486507" y="6839466"/>
                </a:lnTo>
                <a:cubicBezTo>
                  <a:pt x="477389" y="6820641"/>
                  <a:pt x="471173" y="6801859"/>
                  <a:pt x="480078" y="6795812"/>
                </a:cubicBezTo>
                <a:cubicBezTo>
                  <a:pt x="475408" y="6761382"/>
                  <a:pt x="493736" y="6723009"/>
                  <a:pt x="482330" y="6676796"/>
                </a:cubicBezTo>
                <a:cubicBezTo>
                  <a:pt x="479519" y="6617030"/>
                  <a:pt x="476161" y="6634511"/>
                  <a:pt x="469648" y="6539722"/>
                </a:cubicBezTo>
                <a:cubicBezTo>
                  <a:pt x="459969" y="6498384"/>
                  <a:pt x="496382" y="6456575"/>
                  <a:pt x="477855" y="6433501"/>
                </a:cubicBezTo>
                <a:cubicBezTo>
                  <a:pt x="464018" y="6378655"/>
                  <a:pt x="442310" y="6325849"/>
                  <a:pt x="414008" y="6271586"/>
                </a:cubicBezTo>
                <a:cubicBezTo>
                  <a:pt x="378091" y="6226697"/>
                  <a:pt x="377466" y="6140798"/>
                  <a:pt x="299660" y="6080454"/>
                </a:cubicBezTo>
                <a:cubicBezTo>
                  <a:pt x="268606" y="6014324"/>
                  <a:pt x="244498" y="5964143"/>
                  <a:pt x="221239" y="5913249"/>
                </a:cubicBezTo>
                <a:cubicBezTo>
                  <a:pt x="210139" y="5897439"/>
                  <a:pt x="175369" y="5809427"/>
                  <a:pt x="160103" y="5775094"/>
                </a:cubicBezTo>
                <a:cubicBezTo>
                  <a:pt x="87298" y="5686529"/>
                  <a:pt x="103897" y="5672717"/>
                  <a:pt x="87873" y="5573809"/>
                </a:cubicBezTo>
                <a:cubicBezTo>
                  <a:pt x="76224" y="5541231"/>
                  <a:pt x="76748" y="5525076"/>
                  <a:pt x="57933" y="5490695"/>
                </a:cubicBezTo>
                <a:lnTo>
                  <a:pt x="30889" y="5398377"/>
                </a:lnTo>
                <a:lnTo>
                  <a:pt x="34140" y="5390971"/>
                </a:lnTo>
                <a:lnTo>
                  <a:pt x="35928" y="5390229"/>
                </a:lnTo>
                <a:lnTo>
                  <a:pt x="16968" y="5309266"/>
                </a:lnTo>
                <a:cubicBezTo>
                  <a:pt x="13970" y="5303642"/>
                  <a:pt x="-917" y="5289094"/>
                  <a:pt x="2490" y="5276920"/>
                </a:cubicBezTo>
                <a:lnTo>
                  <a:pt x="24907" y="5208159"/>
                </a:lnTo>
                <a:lnTo>
                  <a:pt x="31839" y="5162682"/>
                </a:lnTo>
                <a:cubicBezTo>
                  <a:pt x="28501" y="5155528"/>
                  <a:pt x="24609" y="5048935"/>
                  <a:pt x="18796" y="5043371"/>
                </a:cubicBezTo>
                <a:cubicBezTo>
                  <a:pt x="54584" y="4976689"/>
                  <a:pt x="5001" y="4985095"/>
                  <a:pt x="14358" y="4908985"/>
                </a:cubicBezTo>
                <a:cubicBezTo>
                  <a:pt x="17201" y="4816358"/>
                  <a:pt x="5675" y="4749418"/>
                  <a:pt x="4769" y="4643799"/>
                </a:cubicBezTo>
                <a:cubicBezTo>
                  <a:pt x="4111" y="4581455"/>
                  <a:pt x="-7137" y="4509050"/>
                  <a:pt x="7402" y="4395547"/>
                </a:cubicBezTo>
                <a:cubicBezTo>
                  <a:pt x="11591" y="4330720"/>
                  <a:pt x="28535" y="4313913"/>
                  <a:pt x="23462" y="4274064"/>
                </a:cubicBezTo>
                <a:cubicBezTo>
                  <a:pt x="22995" y="4245538"/>
                  <a:pt x="22530" y="4217012"/>
                  <a:pt x="22063" y="4188486"/>
                </a:cubicBezTo>
                <a:lnTo>
                  <a:pt x="24672" y="4170100"/>
                </a:lnTo>
                <a:lnTo>
                  <a:pt x="34973" y="4166123"/>
                </a:lnTo>
                <a:lnTo>
                  <a:pt x="26424" y="4120096"/>
                </a:lnTo>
                <a:cubicBezTo>
                  <a:pt x="28986" y="4109871"/>
                  <a:pt x="49338" y="4079429"/>
                  <a:pt x="47886" y="4066698"/>
                </a:cubicBezTo>
                <a:cubicBezTo>
                  <a:pt x="26522" y="4022850"/>
                  <a:pt x="34453" y="4030338"/>
                  <a:pt x="47327" y="3969172"/>
                </a:cubicBezTo>
                <a:cubicBezTo>
                  <a:pt x="40297" y="3948973"/>
                  <a:pt x="40044" y="3857354"/>
                  <a:pt x="53093" y="3844350"/>
                </a:cubicBezTo>
                <a:cubicBezTo>
                  <a:pt x="55739" y="3830819"/>
                  <a:pt x="50778" y="3815585"/>
                  <a:pt x="64866" y="3808459"/>
                </a:cubicBezTo>
                <a:cubicBezTo>
                  <a:pt x="81775" y="3797121"/>
                  <a:pt x="54599" y="3752382"/>
                  <a:pt x="74864" y="3757643"/>
                </a:cubicBezTo>
                <a:cubicBezTo>
                  <a:pt x="56224" y="3725828"/>
                  <a:pt x="74270" y="3660981"/>
                  <a:pt x="82640" y="3632606"/>
                </a:cubicBezTo>
                <a:cubicBezTo>
                  <a:pt x="85981" y="3582255"/>
                  <a:pt x="88778" y="3571708"/>
                  <a:pt x="89222" y="3534990"/>
                </a:cubicBezTo>
                <a:cubicBezTo>
                  <a:pt x="92019" y="3533125"/>
                  <a:pt x="80706" y="3481126"/>
                  <a:pt x="79835" y="3454133"/>
                </a:cubicBezTo>
                <a:cubicBezTo>
                  <a:pt x="78963" y="3427139"/>
                  <a:pt x="96173" y="3390611"/>
                  <a:pt x="83991" y="3373027"/>
                </a:cubicBezTo>
                <a:cubicBezTo>
                  <a:pt x="80767" y="3298527"/>
                  <a:pt x="69808" y="3290617"/>
                  <a:pt x="62958" y="3222737"/>
                </a:cubicBezTo>
                <a:cubicBezTo>
                  <a:pt x="59618" y="3146284"/>
                  <a:pt x="39695" y="3184007"/>
                  <a:pt x="49209" y="3118188"/>
                </a:cubicBezTo>
                <a:cubicBezTo>
                  <a:pt x="65221" y="3109217"/>
                  <a:pt x="85573" y="3024732"/>
                  <a:pt x="78480" y="3003808"/>
                </a:cubicBezTo>
                <a:cubicBezTo>
                  <a:pt x="78037" y="2966753"/>
                  <a:pt x="77812" y="2989870"/>
                  <a:pt x="77566" y="2944921"/>
                </a:cubicBezTo>
                <a:lnTo>
                  <a:pt x="94406" y="2877744"/>
                </a:lnTo>
                <a:cubicBezTo>
                  <a:pt x="87936" y="2880724"/>
                  <a:pt x="108480" y="2822146"/>
                  <a:pt x="108051" y="2807161"/>
                </a:cubicBezTo>
                <a:cubicBezTo>
                  <a:pt x="110507" y="2775643"/>
                  <a:pt x="80880" y="2769288"/>
                  <a:pt x="107377" y="2752347"/>
                </a:cubicBezTo>
                <a:lnTo>
                  <a:pt x="114975" y="2748299"/>
                </a:lnTo>
                <a:cubicBezTo>
                  <a:pt x="115205" y="2745962"/>
                  <a:pt x="115434" y="2743625"/>
                  <a:pt x="115663" y="2741288"/>
                </a:cubicBezTo>
                <a:cubicBezTo>
                  <a:pt x="115098" y="2737657"/>
                  <a:pt x="112995" y="2735847"/>
                  <a:pt x="107929" y="2737160"/>
                </a:cubicBezTo>
                <a:cubicBezTo>
                  <a:pt x="126569" y="2705347"/>
                  <a:pt x="119693" y="2699356"/>
                  <a:pt x="122707" y="2659631"/>
                </a:cubicBezTo>
                <a:cubicBezTo>
                  <a:pt x="135394" y="2612127"/>
                  <a:pt x="120483" y="2628594"/>
                  <a:pt x="145471" y="2573336"/>
                </a:cubicBezTo>
                <a:cubicBezTo>
                  <a:pt x="156086" y="2559732"/>
                  <a:pt x="170382" y="2541339"/>
                  <a:pt x="170626" y="2528057"/>
                </a:cubicBezTo>
                <a:lnTo>
                  <a:pt x="202713" y="2489594"/>
                </a:lnTo>
                <a:cubicBezTo>
                  <a:pt x="203853" y="2487774"/>
                  <a:pt x="204248" y="2473350"/>
                  <a:pt x="203650" y="2468303"/>
                </a:cubicBezTo>
                <a:lnTo>
                  <a:pt x="223316" y="2460480"/>
                </a:lnTo>
                <a:lnTo>
                  <a:pt x="215120" y="2423535"/>
                </a:lnTo>
                <a:lnTo>
                  <a:pt x="223455" y="2404394"/>
                </a:lnTo>
                <a:cubicBezTo>
                  <a:pt x="243490" y="2392610"/>
                  <a:pt x="229596" y="2347474"/>
                  <a:pt x="238853" y="2324643"/>
                </a:cubicBezTo>
                <a:cubicBezTo>
                  <a:pt x="239504" y="2297698"/>
                  <a:pt x="266477" y="2284202"/>
                  <a:pt x="272463" y="2255535"/>
                </a:cubicBezTo>
                <a:cubicBezTo>
                  <a:pt x="290597" y="2249648"/>
                  <a:pt x="306594" y="2207828"/>
                  <a:pt x="294092" y="2184679"/>
                </a:cubicBezTo>
                <a:lnTo>
                  <a:pt x="323221" y="2093132"/>
                </a:lnTo>
                <a:cubicBezTo>
                  <a:pt x="348282" y="2084587"/>
                  <a:pt x="366071" y="1985868"/>
                  <a:pt x="377324" y="1950235"/>
                </a:cubicBezTo>
                <a:cubicBezTo>
                  <a:pt x="397581" y="1920183"/>
                  <a:pt x="445208" y="1898905"/>
                  <a:pt x="457649" y="1861568"/>
                </a:cubicBezTo>
                <a:cubicBezTo>
                  <a:pt x="464664" y="1810687"/>
                  <a:pt x="447457" y="1869507"/>
                  <a:pt x="451972" y="1809499"/>
                </a:cubicBezTo>
                <a:cubicBezTo>
                  <a:pt x="450982" y="1754297"/>
                  <a:pt x="465413" y="1767680"/>
                  <a:pt x="474550" y="1693716"/>
                </a:cubicBezTo>
                <a:cubicBezTo>
                  <a:pt x="473258" y="1654244"/>
                  <a:pt x="481626" y="1627007"/>
                  <a:pt x="481301" y="1605195"/>
                </a:cubicBezTo>
                <a:cubicBezTo>
                  <a:pt x="490491" y="1568952"/>
                  <a:pt x="493569" y="1564518"/>
                  <a:pt x="497837" y="1516217"/>
                </a:cubicBezTo>
                <a:cubicBezTo>
                  <a:pt x="503639" y="1488452"/>
                  <a:pt x="534082" y="1457870"/>
                  <a:pt x="513281" y="1429841"/>
                </a:cubicBezTo>
                <a:cubicBezTo>
                  <a:pt x="527326" y="1412325"/>
                  <a:pt x="570430" y="1413592"/>
                  <a:pt x="550104" y="1380081"/>
                </a:cubicBezTo>
                <a:cubicBezTo>
                  <a:pt x="575583" y="1394128"/>
                  <a:pt x="551452" y="1335176"/>
                  <a:pt x="574526" y="1334891"/>
                </a:cubicBezTo>
                <a:cubicBezTo>
                  <a:pt x="593486" y="1336427"/>
                  <a:pt x="633157" y="1194568"/>
                  <a:pt x="638123" y="1185551"/>
                </a:cubicBezTo>
                <a:cubicBezTo>
                  <a:pt x="647468" y="1149210"/>
                  <a:pt x="657504" y="1148087"/>
                  <a:pt x="664747" y="1111168"/>
                </a:cubicBezTo>
                <a:cubicBezTo>
                  <a:pt x="679107" y="1057226"/>
                  <a:pt x="652121" y="1022543"/>
                  <a:pt x="664913" y="993353"/>
                </a:cubicBezTo>
                <a:cubicBezTo>
                  <a:pt x="684189" y="960214"/>
                  <a:pt x="707497" y="867450"/>
                  <a:pt x="721256" y="813953"/>
                </a:cubicBezTo>
                <a:cubicBezTo>
                  <a:pt x="734607" y="746430"/>
                  <a:pt x="738988" y="666470"/>
                  <a:pt x="745023" y="588218"/>
                </a:cubicBezTo>
                <a:cubicBezTo>
                  <a:pt x="735393" y="475380"/>
                  <a:pt x="719076" y="536119"/>
                  <a:pt x="725253" y="376479"/>
                </a:cubicBezTo>
                <a:lnTo>
                  <a:pt x="735457" y="280992"/>
                </a:lnTo>
                <a:cubicBezTo>
                  <a:pt x="735270" y="276227"/>
                  <a:pt x="742007" y="223140"/>
                  <a:pt x="741820" y="218374"/>
                </a:cubicBezTo>
                <a:lnTo>
                  <a:pt x="735299" y="188178"/>
                </a:lnTo>
                <a:lnTo>
                  <a:pt x="764938" y="152404"/>
                </a:lnTo>
                <a:cubicBezTo>
                  <a:pt x="776066" y="136342"/>
                  <a:pt x="783668" y="122048"/>
                  <a:pt x="802071" y="91810"/>
                </a:cubicBezTo>
                <a:lnTo>
                  <a:pt x="849585" y="301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84112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7FEC2-3DD5-3A00-2B66-1063BC81F3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81003" y="-2618290"/>
            <a:ext cx="8376514" cy="3120504"/>
          </a:xfrm>
        </p:spPr>
        <p:txBody>
          <a:bodyPr/>
          <a:lstStyle/>
          <a:p>
            <a:r>
              <a:rPr lang="en-US" dirty="0">
                <a:ea typeface="Batang"/>
              </a:rPr>
              <a:t>CHESS ENGINE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264060-918B-0DD0-7FE4-7D44E0F25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507" y="2281777"/>
            <a:ext cx="5071189" cy="26816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>
                <a:latin typeface="Georgia"/>
                <a:ea typeface="Batang"/>
              </a:rPr>
              <a:t>Minimax </a:t>
            </a:r>
            <a:r>
              <a:rPr lang="en-US" err="1">
                <a:latin typeface="Georgia"/>
                <a:ea typeface="Batang"/>
              </a:rPr>
              <a:t>Algoritam</a:t>
            </a:r>
            <a:endParaRPr lang="en-US"/>
          </a:p>
          <a:p>
            <a:pPr algn="l"/>
            <a:endParaRPr lang="en-US" dirty="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dirty="0">
                <a:latin typeface="Georgia"/>
                <a:ea typeface="Batang"/>
              </a:rPr>
              <a:t>U </a:t>
            </a:r>
            <a:r>
              <a:rPr lang="en-US" sz="1400" err="1">
                <a:latin typeface="Georgia"/>
                <a:ea typeface="Batang"/>
              </a:rPr>
              <a:t>veoma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kratkim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momentima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reaguje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na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svaki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potez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igrača</a:t>
            </a:r>
            <a:r>
              <a:rPr lang="en-US" sz="1400" dirty="0">
                <a:latin typeface="Georgia"/>
                <a:ea typeface="Batang"/>
              </a:rPr>
              <a:t>.</a:t>
            </a:r>
            <a:endParaRPr lang="en-US" sz="1400" dirty="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dirty="0">
                <a:latin typeface="Georgia"/>
                <a:ea typeface="Batang"/>
              </a:rPr>
              <a:t>Treba </a:t>
            </a:r>
            <a:r>
              <a:rPr lang="en-US" sz="1400" err="1">
                <a:latin typeface="Georgia"/>
                <a:ea typeface="Batang"/>
              </a:rPr>
              <a:t>jako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velika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dubina</a:t>
            </a:r>
            <a:r>
              <a:rPr lang="en-US" sz="1400" dirty="0">
                <a:latin typeface="Georgia"/>
                <a:ea typeface="Batang"/>
              </a:rPr>
              <a:t> da se </a:t>
            </a:r>
            <a:r>
              <a:rPr lang="en-US" sz="1400" err="1">
                <a:latin typeface="Georgia"/>
                <a:ea typeface="Batang"/>
              </a:rPr>
              <a:t>uspori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kod</a:t>
            </a:r>
            <a:r>
              <a:rPr lang="en-US" sz="1400" dirty="0">
                <a:latin typeface="Georgia"/>
                <a:ea typeface="Batang"/>
              </a:rPr>
              <a:t>.</a:t>
            </a:r>
            <a:endParaRPr lang="en-US" sz="1400" dirty="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dirty="0">
                <a:latin typeface="Georgia"/>
                <a:ea typeface="Batang"/>
              </a:rPr>
              <a:t>Ali </a:t>
            </a:r>
            <a:r>
              <a:rPr lang="en-US" sz="1400" err="1">
                <a:latin typeface="Georgia"/>
                <a:ea typeface="Batang"/>
              </a:rPr>
              <a:t>na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svu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našu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žalost</a:t>
            </a:r>
            <a:r>
              <a:rPr lang="en-US" sz="1400" dirty="0">
                <a:latin typeface="Georgia"/>
                <a:ea typeface="Batang"/>
              </a:rPr>
              <a:t>, </a:t>
            </a:r>
            <a:r>
              <a:rPr lang="en-US" sz="1400" err="1">
                <a:latin typeface="Georgia"/>
                <a:ea typeface="Batang"/>
              </a:rPr>
              <a:t>i</a:t>
            </a:r>
            <a:r>
              <a:rPr lang="en-US" sz="1400" dirty="0">
                <a:latin typeface="Georgia"/>
                <a:ea typeface="Batang"/>
              </a:rPr>
              <a:t> </a:t>
            </a:r>
            <a:r>
              <a:rPr lang="en-US" sz="1400" err="1">
                <a:latin typeface="Georgia"/>
                <a:ea typeface="Batang"/>
              </a:rPr>
              <a:t>dalje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nema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ideju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šta</a:t>
            </a:r>
            <a:r>
              <a:rPr lang="en-US" sz="1400" dirty="0">
                <a:latin typeface="Georgia"/>
                <a:ea typeface="Batang"/>
              </a:rPr>
              <a:t> bi mu bio </a:t>
            </a:r>
            <a:r>
              <a:rPr lang="en-US" sz="1400" err="1">
                <a:latin typeface="Georgia"/>
                <a:ea typeface="Batang"/>
              </a:rPr>
              <a:t>najbolji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err="1">
                <a:latin typeface="Georgia"/>
                <a:ea typeface="Batang"/>
              </a:rPr>
              <a:t>potez</a:t>
            </a:r>
            <a:r>
              <a:rPr lang="en-US" sz="1400" dirty="0">
                <a:latin typeface="Georgia"/>
                <a:ea typeface="Batang"/>
              </a:rPr>
              <a:t>.</a:t>
            </a:r>
            <a:endParaRPr lang="en-US" sz="1400" dirty="0">
              <a:latin typeface="Georgia"/>
            </a:endParaRPr>
          </a:p>
          <a:p>
            <a:pPr marL="285750" indent="-285750" algn="l">
              <a:buChar char="•"/>
            </a:pPr>
            <a:r>
              <a:rPr lang="en-US" sz="1400" dirty="0" err="1">
                <a:latin typeface="Georgia"/>
                <a:ea typeface="Batang"/>
              </a:rPr>
              <a:t>Iz</a:t>
            </a:r>
            <a:r>
              <a:rPr lang="en-US" sz="1400" dirty="0">
                <a:latin typeface="Georgia"/>
                <a:ea typeface="Batang"/>
              </a:rPr>
              <a:t> tog </a:t>
            </a:r>
            <a:r>
              <a:rPr lang="en-US" sz="1400" dirty="0" err="1">
                <a:latin typeface="Georgia"/>
                <a:ea typeface="Batang"/>
              </a:rPr>
              <a:t>razloga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koristimo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evalucione</a:t>
            </a:r>
            <a:r>
              <a:rPr lang="en-US" sz="1400" dirty="0">
                <a:latin typeface="Georgia"/>
                <a:ea typeface="Batang"/>
              </a:rPr>
              <a:t> </a:t>
            </a:r>
            <a:r>
              <a:rPr lang="en-US" sz="1400" dirty="0" err="1">
                <a:latin typeface="Georgia"/>
                <a:ea typeface="Batang"/>
              </a:rPr>
              <a:t>funkcije</a:t>
            </a:r>
            <a:r>
              <a:rPr lang="en-US" sz="1400" dirty="0">
                <a:latin typeface="Georgia"/>
                <a:ea typeface="Batang"/>
              </a:rPr>
              <a:t>.</a:t>
            </a:r>
          </a:p>
          <a:p>
            <a:pPr algn="l"/>
            <a:endParaRPr lang="en-US" dirty="0">
              <a:latin typeface="Georgi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3501C2-EF69-6912-0ABE-41720FD6E69E}"/>
              </a:ext>
            </a:extLst>
          </p:cNvPr>
          <p:cNvSpPr txBox="1"/>
          <p:nvPr/>
        </p:nvSpPr>
        <p:spPr>
          <a:xfrm>
            <a:off x="6915873" y="5594429"/>
            <a:ext cx="295154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(GIF je </a:t>
            </a:r>
            <a:r>
              <a:rPr lang="en-US" dirty="0" err="1"/>
              <a:t>postavljen</a:t>
            </a:r>
            <a:r>
              <a:rPr lang="en-US" dirty="0"/>
              <a:t> u x2 </a:t>
            </a:r>
            <a:r>
              <a:rPr lang="en-US" dirty="0" err="1"/>
              <a:t>brzini</a:t>
            </a:r>
            <a:r>
              <a:rPr lang="en-US" dirty="0"/>
              <a:t>)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58F0F8C4-52DA-729E-CDC0-6C0485430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518" y="1520056"/>
            <a:ext cx="3908611" cy="382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622408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rchive">
      <a:dk1>
        <a:sysClr val="windowText" lastClr="000000"/>
      </a:dk1>
      <a:lt1>
        <a:sysClr val="window" lastClr="FFFFFF"/>
      </a:lt1>
      <a:dk2>
        <a:srgbClr val="353B3D"/>
      </a:dk2>
      <a:lt2>
        <a:srgbClr val="EEECEA"/>
      </a:lt2>
      <a:accent1>
        <a:srgbClr val="A65E5E"/>
      </a:accent1>
      <a:accent2>
        <a:srgbClr val="9D6053"/>
      </a:accent2>
      <a:accent3>
        <a:srgbClr val="968274"/>
      </a:accent3>
      <a:accent4>
        <a:srgbClr val="878079"/>
      </a:accent4>
      <a:accent5>
        <a:srgbClr val="6C737A"/>
      </a:accent5>
      <a:accent6>
        <a:srgbClr val="697777"/>
      </a:accent6>
      <a:hlink>
        <a:srgbClr val="A25872"/>
      </a:hlink>
      <a:folHlink>
        <a:srgbClr val="667A7E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ArchiveVTI</vt:lpstr>
      <vt:lpstr>CHESS ENGINE</vt:lpstr>
      <vt:lpstr>ChESS ENGINE</vt:lpstr>
      <vt:lpstr>CHESS ENGINE</vt:lpstr>
      <vt:lpstr>CHESS ENGINE</vt:lpstr>
      <vt:lpstr>MINIMAX ALGORITAM (NIkola Pantić, in/40-2020)</vt:lpstr>
      <vt:lpstr>CHESS ENGINE</vt:lpstr>
      <vt:lpstr>PowerPoint Presentation</vt:lpstr>
      <vt:lpstr>PowerPoint Presentation</vt:lpstr>
      <vt:lpstr>CHESS ENGINE</vt:lpstr>
      <vt:lpstr>CHESS ENGINE</vt:lpstr>
      <vt:lpstr>CHESS ENGINE</vt:lpstr>
      <vt:lpstr>CHESS ENGINE</vt:lpstr>
      <vt:lpstr>(Đorđe Ivković, in/52-2020)</vt:lpstr>
      <vt:lpstr>CHESS ENGINE</vt:lpstr>
      <vt:lpstr>CHESS ENGINE</vt:lpstr>
      <vt:lpstr>CHESS ENGINE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655</cp:revision>
  <dcterms:created xsi:type="dcterms:W3CDTF">2023-06-05T08:33:24Z</dcterms:created>
  <dcterms:modified xsi:type="dcterms:W3CDTF">2023-06-08T20:12:34Z</dcterms:modified>
</cp:coreProperties>
</file>

<file path=docProps/thumbnail.jpeg>
</file>